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FFD94D5" w14:textId="77777777" w:rsidR="009C7E19" w:rsidRPr="00C76838" w:rsidRDefault="009C7E19" w:rsidP="009C7E19">
      <w:pPr>
        <w:rPr>
          <w:lang w:val="nn-NO" w:eastAsia="nb-NO"/>
        </w:rPr>
      </w:pPr>
    </w:p>
    <w:p w14:paraId="78571D0C" w14:textId="0B00321D" w:rsidR="00760B8F" w:rsidRPr="00760B8F" w:rsidRDefault="00760B8F" w:rsidP="00D77DF3">
      <w:pPr>
        <w:pStyle w:val="Overskrift1"/>
        <w:jc w:val="center"/>
        <w:rPr>
          <w:lang w:val="nn-NO"/>
        </w:rPr>
      </w:pPr>
      <w:r w:rsidRPr="22009CB2">
        <w:rPr>
          <w:lang w:val="nn-NO"/>
        </w:rPr>
        <w:t xml:space="preserve">Søknadsskjema Helse </w:t>
      </w:r>
      <w:r w:rsidR="00AF6BD0" w:rsidRPr="22009CB2">
        <w:rPr>
          <w:lang w:val="nn-NO"/>
        </w:rPr>
        <w:t>Førde innovasjonsmidlar 20</w:t>
      </w:r>
      <w:r w:rsidR="00A6056D" w:rsidRPr="22009CB2">
        <w:rPr>
          <w:lang w:val="nn-NO"/>
        </w:rPr>
        <w:t>2</w:t>
      </w:r>
      <w:r w:rsidR="00C418CD">
        <w:rPr>
          <w:lang w:val="nn-NO"/>
        </w:rPr>
        <w:t>6</w:t>
      </w:r>
    </w:p>
    <w:p w14:paraId="039E0E12" w14:textId="77777777" w:rsidR="0092710A" w:rsidRPr="00B81A13" w:rsidRDefault="0092710A" w:rsidP="00BB6C5C">
      <w:pPr>
        <w:pStyle w:val="Overskrift1"/>
        <w:rPr>
          <w:lang w:val="nn-NO"/>
        </w:rPr>
      </w:pPr>
    </w:p>
    <w:p w14:paraId="1E364099" w14:textId="630AA0AF" w:rsidR="008165F4" w:rsidRPr="00B81A13" w:rsidRDefault="006B31AB" w:rsidP="00BB6C5C">
      <w:pPr>
        <w:pStyle w:val="Overskrift1"/>
        <w:jc w:val="center"/>
        <w:rPr>
          <w:lang w:val="nn-NO"/>
        </w:rPr>
      </w:pPr>
      <w:r>
        <w:rPr>
          <w:lang w:val="nn-NO"/>
        </w:rPr>
        <w:t>«Tittel på prosjekt»</w:t>
      </w:r>
    </w:p>
    <w:p w14:paraId="687EB13F" w14:textId="77777777" w:rsidR="007C46F2" w:rsidRPr="00C418CD" w:rsidRDefault="007C46F2" w:rsidP="007C46F2">
      <w:pPr>
        <w:rPr>
          <w:lang w:val="nn-NO" w:eastAsia="nb-NO"/>
        </w:rPr>
      </w:pPr>
    </w:p>
    <w:p w14:paraId="78FFD6C0" w14:textId="6348DE97" w:rsidR="002523DF" w:rsidRPr="00A214F1" w:rsidRDefault="002523DF" w:rsidP="008954CA">
      <w:pPr>
        <w:rPr>
          <w:lang w:val="nn-NO" w:eastAsia="nb-NO"/>
        </w:rPr>
      </w:pPr>
    </w:p>
    <w:p w14:paraId="103BB5EC" w14:textId="1911A941" w:rsidR="00751E8D" w:rsidRPr="00C418CD" w:rsidRDefault="00751E8D" w:rsidP="00BB6C5C">
      <w:pPr>
        <w:pStyle w:val="Overskrift31"/>
        <w:rPr>
          <w:lang w:val="nn-NO"/>
        </w:rPr>
      </w:pPr>
      <w:r w:rsidRPr="00C418CD">
        <w:rPr>
          <w:lang w:val="nn-NO"/>
        </w:rPr>
        <w:t xml:space="preserve">Utfylling og innsending av </w:t>
      </w:r>
      <w:r w:rsidR="5E555D9A" w:rsidRPr="00C418CD">
        <w:rPr>
          <w:lang w:val="nn-NO"/>
        </w:rPr>
        <w:t>søknads</w:t>
      </w:r>
      <w:r w:rsidRPr="00C418CD">
        <w:rPr>
          <w:lang w:val="nn-NO"/>
        </w:rPr>
        <w:t>skjema</w:t>
      </w:r>
    </w:p>
    <w:p w14:paraId="3541BE5A" w14:textId="69F9AFB3" w:rsidR="008165F4" w:rsidRPr="00B208BE" w:rsidRDefault="00751E8D" w:rsidP="0039028D">
      <w:pPr>
        <w:rPr>
          <w:sz w:val="22"/>
          <w:lang w:val="nn-NO" w:eastAsia="nb-NO"/>
        </w:rPr>
      </w:pPr>
      <w:r w:rsidRPr="00B208BE">
        <w:rPr>
          <w:sz w:val="22"/>
          <w:lang w:val="nn-NO" w:eastAsia="nb-NO"/>
        </w:rPr>
        <w:t xml:space="preserve">Fyll ut etter beste evne, gjerne i samarbeid med leiaren din. Søknadsfrist for midlar </w:t>
      </w:r>
      <w:r w:rsidR="006B31AB" w:rsidRPr="00B208BE">
        <w:rPr>
          <w:sz w:val="22"/>
          <w:lang w:val="nn-NO" w:eastAsia="nb-NO"/>
        </w:rPr>
        <w:t xml:space="preserve">er </w:t>
      </w:r>
      <w:r w:rsidR="00F12A5C">
        <w:rPr>
          <w:sz w:val="22"/>
          <w:lang w:val="nn-NO" w:eastAsia="nb-NO"/>
        </w:rPr>
        <w:t>21</w:t>
      </w:r>
      <w:r w:rsidR="21292F0E" w:rsidRPr="00B208BE">
        <w:rPr>
          <w:sz w:val="22"/>
          <w:lang w:val="nn-NO" w:eastAsia="nb-NO"/>
        </w:rPr>
        <w:t>.</w:t>
      </w:r>
      <w:r w:rsidR="00D92BF5">
        <w:rPr>
          <w:sz w:val="22"/>
          <w:lang w:val="nn-NO" w:eastAsia="nb-NO"/>
        </w:rPr>
        <w:t xml:space="preserve"> </w:t>
      </w:r>
      <w:r w:rsidR="00A945E1">
        <w:rPr>
          <w:sz w:val="22"/>
          <w:lang w:val="nn-NO" w:eastAsia="nb-NO"/>
        </w:rPr>
        <w:t>november</w:t>
      </w:r>
      <w:r w:rsidR="00D92BF5">
        <w:rPr>
          <w:sz w:val="22"/>
          <w:lang w:val="nn-NO" w:eastAsia="nb-NO"/>
        </w:rPr>
        <w:t xml:space="preserve"> </w:t>
      </w:r>
      <w:r w:rsidR="21292F0E" w:rsidRPr="00B208BE">
        <w:rPr>
          <w:sz w:val="22"/>
          <w:lang w:val="nn-NO" w:eastAsia="nb-NO"/>
        </w:rPr>
        <w:t>202</w:t>
      </w:r>
      <w:r w:rsidR="00A945E1">
        <w:rPr>
          <w:sz w:val="22"/>
          <w:lang w:val="nn-NO" w:eastAsia="nb-NO"/>
        </w:rPr>
        <w:t>6</w:t>
      </w:r>
      <w:r w:rsidR="00D92BF5">
        <w:rPr>
          <w:sz w:val="22"/>
          <w:lang w:val="nn-NO" w:eastAsia="nb-NO"/>
        </w:rPr>
        <w:t xml:space="preserve"> kl. 1</w:t>
      </w:r>
      <w:r w:rsidR="00A945E1">
        <w:rPr>
          <w:sz w:val="22"/>
          <w:lang w:val="nn-NO" w:eastAsia="nb-NO"/>
        </w:rPr>
        <w:t>6</w:t>
      </w:r>
      <w:r w:rsidR="00D92BF5">
        <w:rPr>
          <w:sz w:val="22"/>
          <w:lang w:val="nn-NO" w:eastAsia="nb-NO"/>
        </w:rPr>
        <w:t>.00</w:t>
      </w:r>
      <w:r w:rsidRPr="00B208BE">
        <w:rPr>
          <w:sz w:val="22"/>
          <w:lang w:val="nn-NO" w:eastAsia="nb-NO"/>
        </w:rPr>
        <w:t xml:space="preserve">. Tildeling skjer i løpet av </w:t>
      </w:r>
      <w:r w:rsidR="00D92BF5">
        <w:rPr>
          <w:sz w:val="22"/>
          <w:lang w:val="nn-NO" w:eastAsia="nb-NO"/>
        </w:rPr>
        <w:t xml:space="preserve">desember </w:t>
      </w:r>
      <w:r w:rsidR="02AB0DB6" w:rsidRPr="00B208BE">
        <w:rPr>
          <w:sz w:val="22"/>
          <w:lang w:val="nn-NO" w:eastAsia="nb-NO"/>
        </w:rPr>
        <w:t>202</w:t>
      </w:r>
      <w:r w:rsidR="00A945E1">
        <w:rPr>
          <w:sz w:val="22"/>
          <w:lang w:val="nn-NO" w:eastAsia="nb-NO"/>
        </w:rPr>
        <w:t>6</w:t>
      </w:r>
      <w:r w:rsidR="7F868FF9" w:rsidRPr="00B208BE">
        <w:rPr>
          <w:sz w:val="22"/>
          <w:lang w:val="nn-NO" w:eastAsia="nb-NO"/>
        </w:rPr>
        <w:t>.</w:t>
      </w:r>
    </w:p>
    <w:p w14:paraId="2D9DF053" w14:textId="312BDD60" w:rsidR="6FDDDDFC" w:rsidRDefault="6FDDDDFC" w:rsidP="6FDDDDFC">
      <w:pPr>
        <w:rPr>
          <w:lang w:val="nn-NO" w:eastAsia="nb-NO"/>
        </w:rPr>
      </w:pPr>
    </w:p>
    <w:p w14:paraId="1759B06D" w14:textId="69D70F11" w:rsidR="6FDDDDFC" w:rsidRDefault="6FDDDDFC" w:rsidP="6FDDDDFC">
      <w:pPr>
        <w:rPr>
          <w:lang w:val="nn-NO" w:eastAsia="nb-NO"/>
        </w:rPr>
      </w:pPr>
    </w:p>
    <w:tbl>
      <w:tblPr>
        <w:tblStyle w:val="Tabellrutenett"/>
        <w:tblW w:w="8856" w:type="dxa"/>
        <w:tblLayout w:type="fixed"/>
        <w:tblLook w:val="04A0" w:firstRow="1" w:lastRow="0" w:firstColumn="1" w:lastColumn="0" w:noHBand="0" w:noVBand="1"/>
      </w:tblPr>
      <w:tblGrid>
        <w:gridCol w:w="3794"/>
        <w:gridCol w:w="5062"/>
      </w:tblGrid>
      <w:tr w:rsidR="00053073" w:rsidRPr="00AF6BD0" w14:paraId="4D53CFAF" w14:textId="77777777" w:rsidTr="28093987">
        <w:tc>
          <w:tcPr>
            <w:tcW w:w="8856" w:type="dxa"/>
            <w:gridSpan w:val="2"/>
            <w:shd w:val="clear" w:color="auto" w:fill="DBE5F1" w:themeFill="accent1" w:themeFillTint="33"/>
          </w:tcPr>
          <w:p w14:paraId="338D67B9" w14:textId="4B54D38A" w:rsidR="00053073" w:rsidRDefault="007672EC" w:rsidP="007672EC">
            <w:pPr>
              <w:pStyle w:val="Overskrift1"/>
              <w:rPr>
                <w:lang w:val="nn-NO"/>
              </w:rPr>
            </w:pPr>
            <w:r w:rsidRPr="007672EC">
              <w:rPr>
                <w:lang w:val="nn-NO"/>
              </w:rPr>
              <w:t>Prosjektopplysnin</w:t>
            </w:r>
            <w:r>
              <w:rPr>
                <w:lang w:val="nn-NO"/>
              </w:rPr>
              <w:t>g</w:t>
            </w:r>
            <w:r w:rsidRPr="007672EC">
              <w:rPr>
                <w:lang w:val="nn-NO"/>
              </w:rPr>
              <w:t>ar</w:t>
            </w:r>
          </w:p>
          <w:p w14:paraId="6A15470E" w14:textId="60D8EB56" w:rsidR="007672EC" w:rsidRDefault="007672EC" w:rsidP="009C7E19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41771" w:rsidRPr="00AF6BD0" w14:paraId="00337CF7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237CFB0C" w14:textId="77777777" w:rsidR="00B54EC9" w:rsidRPr="00C76838" w:rsidRDefault="00B54EC9" w:rsidP="00B54EC9">
            <w:pPr>
              <w:rPr>
                <w:rFonts w:ascii="Calibri" w:hAnsi="Calibri" w:cs="Times New Roman"/>
                <w:b/>
                <w:color w:val="002060"/>
                <w:sz w:val="19"/>
                <w:szCs w:val="19"/>
                <w:lang w:val="nn-NO"/>
              </w:rPr>
            </w:pPr>
            <w:r w:rsidRPr="004432B7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Namn på innovasjonsprosjektet</w:t>
            </w:r>
          </w:p>
        </w:tc>
        <w:tc>
          <w:tcPr>
            <w:tcW w:w="5062" w:type="dxa"/>
          </w:tcPr>
          <w:p w14:paraId="1A5AC62E" w14:textId="77777777" w:rsidR="00B54EC9" w:rsidRDefault="00B54EC9" w:rsidP="009C7E19">
            <w:pPr>
              <w:rPr>
                <w:rFonts w:ascii="Calibri" w:hAnsi="Calibri" w:cs="Times New Roman"/>
                <w:szCs w:val="18"/>
                <w:lang w:val="nn-NO"/>
              </w:rPr>
            </w:pPr>
          </w:p>
          <w:p w14:paraId="491EB225" w14:textId="77777777" w:rsidR="002F7661" w:rsidRDefault="002F7661" w:rsidP="009C7E19">
            <w:pPr>
              <w:rPr>
                <w:rFonts w:ascii="Calibri" w:hAnsi="Calibri" w:cs="Times New Roman"/>
                <w:szCs w:val="18"/>
                <w:lang w:val="nn-NO"/>
              </w:rPr>
            </w:pPr>
          </w:p>
          <w:p w14:paraId="0CB7BF53" w14:textId="65C1403A" w:rsidR="002F7661" w:rsidRPr="00B81A13" w:rsidRDefault="002F7661" w:rsidP="009C7E19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41771" w:rsidRPr="00F12A5C" w14:paraId="6D4B5FB5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524DD0D8" w14:textId="77777777" w:rsidR="00B54EC9" w:rsidRPr="00C76838" w:rsidRDefault="00B54EC9" w:rsidP="00B54EC9">
            <w:pP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C76838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Organisasjonseining:</w:t>
            </w:r>
          </w:p>
          <w:p w14:paraId="0E51C265" w14:textId="2B782FA2" w:rsidR="00B54EC9" w:rsidRPr="00C76838" w:rsidRDefault="00B54EC9" w:rsidP="00661013">
            <w:pPr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</w:pPr>
            <w:r w:rsidRPr="00C76838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 xml:space="preserve">Kva </w:t>
            </w:r>
            <w:r w:rsidR="00661013">
              <w:rPr>
                <w:rFonts w:ascii="Calibri" w:hAnsi="Calibri" w:cs="Times New Roman"/>
                <w:b/>
                <w:i/>
                <w:color w:val="002060"/>
                <w:sz w:val="19"/>
                <w:szCs w:val="19"/>
                <w:lang w:val="nn-NO"/>
              </w:rPr>
              <w:t xml:space="preserve">seksjon, klinikk / avdeling </w:t>
            </w:r>
            <w:r w:rsidRPr="00C76838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>gjeld søknaden for</w:t>
            </w:r>
            <w:r w:rsidR="004432B7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>?</w:t>
            </w:r>
          </w:p>
        </w:tc>
        <w:tc>
          <w:tcPr>
            <w:tcW w:w="5062" w:type="dxa"/>
          </w:tcPr>
          <w:p w14:paraId="719B48F9" w14:textId="7B64FFA2" w:rsidR="00B54EC9" w:rsidRPr="00BB6C5C" w:rsidRDefault="00B54EC9" w:rsidP="00E62FDD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41771" w:rsidRPr="00F12A5C" w14:paraId="4FC793F6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7FA38847" w14:textId="2779639F" w:rsidR="00B54EC9" w:rsidRPr="00C76838" w:rsidRDefault="00751E8D" w:rsidP="00B54EC9">
            <w:pP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Nivå</w:t>
            </w:r>
            <w:r w:rsidR="00F21355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 </w:t>
            </w:r>
            <w: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2-l</w:t>
            </w:r>
            <w:r w:rsidR="00B54EC9" w:rsidRPr="00C76838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eiar</w:t>
            </w:r>
          </w:p>
          <w:p w14:paraId="3716BBBF" w14:textId="61111989" w:rsidR="00B54EC9" w:rsidRPr="00C76838" w:rsidRDefault="00B54EC9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 w:rsidRPr="002B51B2">
              <w:rPr>
                <w:rFonts w:ascii="Calibri" w:hAnsi="Calibri" w:cs="Times New Roman"/>
                <w:b/>
                <w:bCs/>
                <w:i/>
                <w:iCs/>
                <w:color w:val="002060"/>
                <w:sz w:val="19"/>
                <w:szCs w:val="19"/>
                <w:lang w:val="nn-NO"/>
              </w:rPr>
              <w:t>Namn</w:t>
            </w:r>
            <w:r w:rsidRPr="29B337BC">
              <w:rPr>
                <w:rFonts w:ascii="Calibri" w:hAnsi="Calibri" w:cs="Times New Roman"/>
                <w:b/>
                <w:bCs/>
                <w:i/>
                <w:iCs/>
                <w:color w:val="002060"/>
                <w:sz w:val="19"/>
                <w:szCs w:val="19"/>
                <w:lang w:val="nn-NO"/>
              </w:rPr>
              <w:t xml:space="preserve"> </w:t>
            </w: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og</w:t>
            </w:r>
            <w:r w:rsidRPr="29B337BC">
              <w:rPr>
                <w:rFonts w:ascii="Calibri" w:hAnsi="Calibri" w:cs="Times New Roman"/>
                <w:b/>
                <w:bCs/>
                <w:i/>
                <w:iCs/>
                <w:color w:val="002060"/>
                <w:sz w:val="19"/>
                <w:szCs w:val="19"/>
                <w:lang w:val="nn-NO"/>
              </w:rPr>
              <w:t xml:space="preserve"> e-postadresse </w:t>
            </w:r>
            <w:r w:rsidR="00751E8D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til</w:t>
            </w: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 leiar</w:t>
            </w:r>
            <w:r w:rsidR="00751E8D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 med budsjettansvar</w:t>
            </w:r>
          </w:p>
          <w:p w14:paraId="6B6FF1CD" w14:textId="4AB3C973" w:rsidR="00B54EC9" w:rsidRPr="00C76838" w:rsidRDefault="00B54EC9" w:rsidP="29B337BC">
            <w:pPr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</w:pPr>
          </w:p>
          <w:p w14:paraId="3FB010CB" w14:textId="56D8CEDC" w:rsidR="00B54EC9" w:rsidRPr="00C76838" w:rsidRDefault="4A3E2338" w:rsidP="29B337BC">
            <w:pPr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</w:pP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Leiarforankring frå</w:t>
            </w:r>
            <w:r w:rsidR="09D5CD58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 </w:t>
            </w: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avdelingssjef og klinikkdirektør, til dømes i for</w:t>
            </w:r>
            <w:r w:rsidR="460AFFF6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m</w:t>
            </w: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 av en e-post, skal </w:t>
            </w:r>
            <w:r w:rsidR="253E5B87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leggjast ved</w:t>
            </w:r>
            <w:r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 søknad</w:t>
            </w:r>
            <w:r w:rsidR="578B3C03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en</w:t>
            </w:r>
            <w:r w:rsidR="322721AF" w:rsidRPr="29B337B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 xml:space="preserve">. </w:t>
            </w:r>
          </w:p>
        </w:tc>
        <w:tc>
          <w:tcPr>
            <w:tcW w:w="5062" w:type="dxa"/>
          </w:tcPr>
          <w:p w14:paraId="6080FF1B" w14:textId="67C6FBDA" w:rsidR="00155E0F" w:rsidRPr="00B81A13" w:rsidRDefault="00155E0F" w:rsidP="006B31AB">
            <w:pPr>
              <w:rPr>
                <w:rFonts w:ascii="Calibri" w:hAnsi="Calibri" w:cs="Times New Roman"/>
                <w:color w:val="002060"/>
                <w:szCs w:val="18"/>
                <w:lang w:val="nn-NO"/>
              </w:rPr>
            </w:pPr>
          </w:p>
        </w:tc>
      </w:tr>
      <w:tr w:rsidR="00241771" w:rsidRPr="00F12A5C" w14:paraId="6AD4B0F0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36842673" w14:textId="01062FDC" w:rsidR="00B54EC9" w:rsidRPr="00C76838" w:rsidRDefault="008E726C" w:rsidP="00B54EC9">
            <w:pP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Prosjektleiar</w:t>
            </w:r>
            <w:r w:rsidR="002B51B2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/søkjar</w:t>
            </w:r>
          </w:p>
          <w:p w14:paraId="06C3DAB4" w14:textId="0D600A55" w:rsidR="00B54EC9" w:rsidRPr="00C76838" w:rsidRDefault="00B54EC9" w:rsidP="008E726C">
            <w:pPr>
              <w:rPr>
                <w:rFonts w:ascii="Calibri" w:hAnsi="Calibri" w:cs="Times New Roman"/>
                <w:b/>
                <w:color w:val="002060"/>
                <w:sz w:val="19"/>
                <w:szCs w:val="19"/>
                <w:lang w:val="nn-NO"/>
              </w:rPr>
            </w:pPr>
            <w:r w:rsidRPr="002B51B2">
              <w:rPr>
                <w:rFonts w:ascii="Calibri" w:hAnsi="Calibri" w:cs="Times New Roman"/>
                <w:b/>
                <w:bCs/>
                <w:i/>
                <w:color w:val="002060"/>
                <w:sz w:val="19"/>
                <w:szCs w:val="19"/>
                <w:lang w:val="nn-NO"/>
              </w:rPr>
              <w:t xml:space="preserve">Namn </w:t>
            </w:r>
            <w:r w:rsidRPr="00C76838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 xml:space="preserve">og </w:t>
            </w:r>
            <w:r w:rsidRPr="00C76838">
              <w:rPr>
                <w:rFonts w:ascii="Calibri" w:hAnsi="Calibri" w:cs="Times New Roman"/>
                <w:b/>
                <w:i/>
                <w:color w:val="002060"/>
                <w:sz w:val="19"/>
                <w:szCs w:val="19"/>
                <w:lang w:val="nn-NO"/>
              </w:rPr>
              <w:t>e-postadresse</w:t>
            </w:r>
            <w:r w:rsidRPr="00C76838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 xml:space="preserve"> til </w:t>
            </w:r>
            <w:r w:rsidR="008E726C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>prosjektleiar</w:t>
            </w:r>
            <w:r w:rsidR="002B51B2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>/søkjar</w:t>
            </w:r>
          </w:p>
        </w:tc>
        <w:tc>
          <w:tcPr>
            <w:tcW w:w="5062" w:type="dxa"/>
          </w:tcPr>
          <w:p w14:paraId="0B67D8EB" w14:textId="77777777" w:rsidR="00155E0F" w:rsidRDefault="00155E0F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  <w:p w14:paraId="616E5830" w14:textId="77777777" w:rsidR="002F7661" w:rsidRDefault="002F7661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  <w:p w14:paraId="22A9E576" w14:textId="148C0574" w:rsidR="002F7661" w:rsidRPr="00B81A13" w:rsidRDefault="002F7661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41771" w:rsidRPr="00F12A5C" w14:paraId="4245BE96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36210A63" w14:textId="385FB347" w:rsidR="00B54EC9" w:rsidRPr="007D1426" w:rsidRDefault="005771DB" w:rsidP="00F21355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Kva for b</w:t>
            </w:r>
            <w:r w:rsidR="00241771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ehov</w:t>
            </w:r>
            <w:r w:rsidR="00EF2ED9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/utfordrin</w:t>
            </w: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g skal prosjektet løyse?</w:t>
            </w:r>
          </w:p>
          <w:p w14:paraId="5E9E9A21" w14:textId="77777777" w:rsidR="004432B7" w:rsidRPr="007D1426" w:rsidRDefault="004432B7" w:rsidP="00F21355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34ABEA3C" w14:textId="77777777" w:rsidR="00B54EC9" w:rsidRPr="00B81A13" w:rsidRDefault="00B54EC9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41771" w:rsidRPr="00F12A5C" w14:paraId="1DE5F64B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08AD6294" w14:textId="58160428" w:rsidR="00B54EC9" w:rsidRPr="007D1426" w:rsidRDefault="005771DB" w:rsidP="00F21355">
            <w:pPr>
              <w:contextualSpacing/>
              <w:rPr>
                <w:rFonts w:ascii="Calibri" w:hAnsi="Calibri" w:cs="Times New Roman"/>
                <w:i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Kva for l</w:t>
            </w:r>
            <w:r w:rsidR="00EF2ED9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øysing</w:t>
            </w: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 skal prosjektet utvikle?</w:t>
            </w:r>
          </w:p>
        </w:tc>
        <w:tc>
          <w:tcPr>
            <w:tcW w:w="5062" w:type="dxa"/>
          </w:tcPr>
          <w:p w14:paraId="707EE585" w14:textId="77777777" w:rsidR="002F0091" w:rsidRDefault="002F0091" w:rsidP="002F0091">
            <w:pPr>
              <w:rPr>
                <w:lang w:val="nn-NO"/>
              </w:rPr>
            </w:pPr>
          </w:p>
          <w:p w14:paraId="6E85CBBD" w14:textId="77777777" w:rsidR="00B54EC9" w:rsidRPr="00B81A13" w:rsidRDefault="00B54EC9" w:rsidP="006B31AB">
            <w:pPr>
              <w:rPr>
                <w:rFonts w:ascii="Calibri" w:hAnsi="Calibri" w:cs="Times New Roman"/>
                <w:i/>
                <w:color w:val="002060"/>
                <w:szCs w:val="18"/>
                <w:lang w:val="nn-NO"/>
              </w:rPr>
            </w:pPr>
          </w:p>
        </w:tc>
      </w:tr>
      <w:tr w:rsidR="00EF2ED9" w:rsidRPr="00AF6BD0" w14:paraId="443160F8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1A264CA0" w14:textId="73053D6C" w:rsidR="00EF2ED9" w:rsidRPr="007D1426" w:rsidRDefault="00C268C8" w:rsidP="00F21355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Kven er </w:t>
            </w:r>
            <w:r w:rsidR="00D33E3E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b</w:t>
            </w:r>
            <w:r w:rsidR="009C7E19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rukarane</w:t>
            </w:r>
            <w:r w:rsidR="0053716E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/målgruppa</w:t>
            </w:r>
            <w:r w:rsidR="00D33E3E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?</w:t>
            </w:r>
          </w:p>
          <w:p w14:paraId="788F8788" w14:textId="77777777" w:rsidR="00EF2ED9" w:rsidRPr="007D1426" w:rsidRDefault="00EF2ED9" w:rsidP="00EF2ED9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354F7467" w14:textId="330598AF" w:rsidR="001C79B9" w:rsidRPr="00CE0A14" w:rsidRDefault="001C79B9" w:rsidP="001C79B9">
            <w:pPr>
              <w:rPr>
                <w:rFonts w:ascii="Calibri" w:hAnsi="Calibri" w:cs="Times New Roman"/>
                <w:color w:val="002060"/>
                <w:szCs w:val="18"/>
                <w:lang w:val="nn-NO"/>
              </w:rPr>
            </w:pPr>
          </w:p>
        </w:tc>
      </w:tr>
      <w:tr w:rsidR="00241771" w:rsidRPr="00AF6BD0" w14:paraId="04A41ADB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3561E3DC" w14:textId="7F446800" w:rsidR="00B54EC9" w:rsidRPr="007D1426" w:rsidRDefault="00D33E3E" w:rsidP="00F21355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Kva n</w:t>
            </w:r>
            <w:r w:rsidR="00B54EC9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ytt</w:t>
            </w:r>
            <w:r w:rsidR="00EF2ED9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e/effekt</w:t>
            </w: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 ønskjer ein å oppnå?</w:t>
            </w:r>
          </w:p>
          <w:p w14:paraId="076F39A1" w14:textId="77777777" w:rsidR="00B54EC9" w:rsidRPr="007D1426" w:rsidRDefault="00B54EC9" w:rsidP="00F21355">
            <w:pPr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Moglege</w:t>
            </w:r>
            <w:r w:rsidR="00EF2ED9"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 xml:space="preserve"> og </w:t>
            </w:r>
            <w:proofErr w:type="spellStart"/>
            <w:r w:rsidR="00EF2ED9"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realiserbare</w:t>
            </w:r>
            <w:proofErr w:type="spellEnd"/>
            <w:r w:rsidR="00EF2ED9"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 xml:space="preserve"> </w:t>
            </w: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 xml:space="preserve">nytteeffektar ved prosjektet </w:t>
            </w:r>
          </w:p>
          <w:p w14:paraId="51028CA3" w14:textId="77777777" w:rsidR="00B54EC9" w:rsidRPr="007D1426" w:rsidRDefault="00241771" w:rsidP="00F21355">
            <w:pPr>
              <w:numPr>
                <w:ilvl w:val="1"/>
                <w:numId w:val="46"/>
              </w:numPr>
              <w:ind w:left="732"/>
              <w:contextualSpacing/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Pasientbehandling/-tilfredsheit</w:t>
            </w:r>
          </w:p>
          <w:p w14:paraId="69DA1710" w14:textId="77777777" w:rsidR="00B54EC9" w:rsidRPr="007D1426" w:rsidRDefault="00241771" w:rsidP="00F21355">
            <w:pPr>
              <w:numPr>
                <w:ilvl w:val="1"/>
                <w:numId w:val="46"/>
              </w:numPr>
              <w:ind w:left="732"/>
              <w:contextualSpacing/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Kvalitet og pasientsikkerheit</w:t>
            </w:r>
          </w:p>
          <w:p w14:paraId="6EB3B673" w14:textId="77777777" w:rsidR="00241771" w:rsidRPr="007D1426" w:rsidRDefault="00241771" w:rsidP="00F21355">
            <w:pPr>
              <w:numPr>
                <w:ilvl w:val="1"/>
                <w:numId w:val="46"/>
              </w:numPr>
              <w:ind w:left="732"/>
              <w:contextualSpacing/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lastRenderedPageBreak/>
              <w:t>Tilfredsheita til tilsette</w:t>
            </w:r>
          </w:p>
          <w:p w14:paraId="7F6B3A5B" w14:textId="77777777" w:rsidR="00241771" w:rsidRPr="007D1426" w:rsidRDefault="00241771" w:rsidP="00F21355">
            <w:pPr>
              <w:pStyle w:val="Listeavsnitt"/>
              <w:numPr>
                <w:ilvl w:val="1"/>
                <w:numId w:val="46"/>
              </w:numPr>
              <w:ind w:left="732"/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Avdelinga/sjukehuset sin økonomi</w:t>
            </w:r>
          </w:p>
          <w:p w14:paraId="1DF029B3" w14:textId="37ECCCE5" w:rsidR="00B54EC9" w:rsidRPr="007D1426" w:rsidRDefault="00EF2ED9" w:rsidP="00F21355">
            <w:pPr>
              <w:pStyle w:val="Listeavsnitt"/>
              <w:numPr>
                <w:ilvl w:val="1"/>
                <w:numId w:val="46"/>
              </w:numPr>
              <w:ind w:left="732"/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Effektivitet i operasjonelle prosedyrar</w:t>
            </w:r>
          </w:p>
          <w:p w14:paraId="217C75FF" w14:textId="77777777" w:rsidR="00B54EC9" w:rsidRPr="007D1426" w:rsidRDefault="00B54EC9" w:rsidP="00B54EC9">
            <w:pPr>
              <w:rPr>
                <w:rFonts w:ascii="Calibri" w:hAnsi="Calibri" w:cs="Times New Roman"/>
                <w:b/>
                <w:color w:val="002060"/>
                <w:sz w:val="22"/>
                <w:lang w:val="nn-NO"/>
              </w:rPr>
            </w:pPr>
          </w:p>
        </w:tc>
        <w:tc>
          <w:tcPr>
            <w:tcW w:w="5062" w:type="dxa"/>
          </w:tcPr>
          <w:p w14:paraId="3EC7736E" w14:textId="6A46E70E" w:rsidR="00DF0DB1" w:rsidRPr="00B81A13" w:rsidRDefault="00DF0DB1" w:rsidP="00DF0DB1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6C06B0" w:rsidRPr="00F12A5C" w14:paraId="485FFD44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3FF26CFD" w14:textId="5F30E58A" w:rsidR="006C06B0" w:rsidRPr="007D1426" w:rsidRDefault="6AD31730">
            <w:pPr>
              <w:contextualSpacing/>
              <w:rPr>
                <w:rFonts w:ascii="Calibri" w:hAnsi="Calibri" w:cs="Times New Roman"/>
                <w:i/>
                <w:iCs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Korleis har du tenkt å gjennomføre prosjektet?</w:t>
            </w:r>
          </w:p>
        </w:tc>
        <w:tc>
          <w:tcPr>
            <w:tcW w:w="5062" w:type="dxa"/>
          </w:tcPr>
          <w:p w14:paraId="2D6823AB" w14:textId="77777777" w:rsidR="006C06B0" w:rsidRDefault="006C06B0" w:rsidP="006B31AB">
            <w:pPr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</w:pPr>
          </w:p>
          <w:p w14:paraId="524BFE1A" w14:textId="77777777" w:rsidR="000B282B" w:rsidRPr="00C76838" w:rsidRDefault="000B282B" w:rsidP="006B31AB">
            <w:pPr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</w:pPr>
          </w:p>
        </w:tc>
      </w:tr>
      <w:tr w:rsidR="004A73ED" w:rsidRPr="006C06B0" w14:paraId="7C97EE16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1F5179F2" w14:textId="77777777" w:rsidR="004A73ED" w:rsidRPr="007D1426" w:rsidRDefault="004A73ED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proofErr w:type="spellStart"/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Prosjektvarighet</w:t>
            </w:r>
            <w:proofErr w:type="spellEnd"/>
          </w:p>
          <w:p w14:paraId="12624CB0" w14:textId="0E2914D1" w:rsidR="009C590F" w:rsidRPr="007D1426" w:rsidRDefault="009C590F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4"/>
                <w:szCs w:val="24"/>
                <w:lang w:val="nn-NO"/>
              </w:rPr>
              <w:t>Start- og sluttdato</w:t>
            </w:r>
          </w:p>
        </w:tc>
        <w:tc>
          <w:tcPr>
            <w:tcW w:w="5062" w:type="dxa"/>
          </w:tcPr>
          <w:p w14:paraId="6024BDF3" w14:textId="77777777" w:rsidR="004A73ED" w:rsidRDefault="004A73ED" w:rsidP="006B31AB">
            <w:pPr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</w:pPr>
          </w:p>
        </w:tc>
      </w:tr>
      <w:tr w:rsidR="004432B7" w:rsidRPr="00AF6BD0" w14:paraId="343CAD91" w14:textId="77777777" w:rsidTr="28093987">
        <w:trPr>
          <w:trHeight w:val="440"/>
        </w:trPr>
        <w:tc>
          <w:tcPr>
            <w:tcW w:w="8856" w:type="dxa"/>
            <w:gridSpan w:val="2"/>
            <w:shd w:val="clear" w:color="auto" w:fill="DBE5F1" w:themeFill="accent1" w:themeFillTint="33"/>
          </w:tcPr>
          <w:p w14:paraId="6F88DCF5" w14:textId="627C83E3" w:rsidR="002F7661" w:rsidRPr="00237718" w:rsidRDefault="004432B7" w:rsidP="009C590F">
            <w:pPr>
              <w:pStyle w:val="Overskrift1"/>
              <w:rPr>
                <w:lang w:val="nn-NO"/>
              </w:rPr>
            </w:pPr>
            <w:r w:rsidRPr="00C76838">
              <w:rPr>
                <w:lang w:val="nn-NO"/>
              </w:rPr>
              <w:t>Brukarmedverknad</w:t>
            </w:r>
          </w:p>
          <w:p w14:paraId="6BD3B7BD" w14:textId="1A807836" w:rsidR="002F7661" w:rsidRPr="00C76838" w:rsidRDefault="002F7661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9F5AFC" w:rsidRPr="00F12A5C" w14:paraId="3BDFE8D1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304A3CC7" w14:textId="359C7920" w:rsidR="009F5AFC" w:rsidRPr="00C76838" w:rsidRDefault="00237718" w:rsidP="6DB0898C">
            <w:pPr>
              <w:contextualSpacing/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 w:rsidRPr="6DB0898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Korleis skal brukarane, enten pasientar eller tilsette, medverke i prosjektet?</w:t>
            </w:r>
          </w:p>
        </w:tc>
        <w:tc>
          <w:tcPr>
            <w:tcW w:w="5062" w:type="dxa"/>
            <w:shd w:val="clear" w:color="auto" w:fill="FFFFFF" w:themeFill="background1"/>
          </w:tcPr>
          <w:p w14:paraId="4CF7074D" w14:textId="4822AC13" w:rsidR="00D42793" w:rsidRPr="00C76838" w:rsidRDefault="00D42793" w:rsidP="006B31AB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237718" w:rsidRPr="00AF6BD0" w14:paraId="670366C2" w14:textId="77777777" w:rsidTr="28093987">
        <w:tc>
          <w:tcPr>
            <w:tcW w:w="8856" w:type="dxa"/>
            <w:gridSpan w:val="2"/>
            <w:shd w:val="clear" w:color="auto" w:fill="DBE5F1" w:themeFill="accent1" w:themeFillTint="33"/>
          </w:tcPr>
          <w:p w14:paraId="6829DFD2" w14:textId="3FB6CD80" w:rsidR="004E439A" w:rsidRPr="004E439A" w:rsidRDefault="00237718" w:rsidP="004E439A">
            <w:pPr>
              <w:pStyle w:val="Overskrift1"/>
              <w:rPr>
                <w:lang w:val="nn-NO"/>
              </w:rPr>
            </w:pPr>
            <w:r w:rsidRPr="00237718">
              <w:rPr>
                <w:lang w:val="nn-NO"/>
              </w:rPr>
              <w:t>Kostnader</w:t>
            </w:r>
          </w:p>
          <w:p w14:paraId="7E8843EB" w14:textId="5676D5A0" w:rsidR="00237718" w:rsidRDefault="00237718" w:rsidP="6DB0898C">
            <w:pPr>
              <w:rPr>
                <w:rFonts w:ascii="Calibri" w:hAnsi="Calibri" w:cs="Times New Roman"/>
              </w:rPr>
            </w:pPr>
            <w:r w:rsidRPr="6DB0898C">
              <w:rPr>
                <w:rFonts w:ascii="Calibri" w:hAnsi="Calibri" w:cs="Times New Roman"/>
                <w:i/>
                <w:iCs/>
                <w:color w:val="002060"/>
                <w:sz w:val="19"/>
                <w:szCs w:val="19"/>
                <w:lang w:val="nn-NO"/>
              </w:rPr>
              <w:t>Gjer greie for kostnadene knytt til prosjektet. Kan til dømes være personalrelaterte kostnader, kjøp av tenester/utstyr og driftskostnader.</w:t>
            </w:r>
            <w:r w:rsidRPr="6DB0898C">
              <w:rPr>
                <w:rFonts w:ascii="Calibri" w:hAnsi="Calibri" w:cs="Times New Roman"/>
              </w:rPr>
              <w:t xml:space="preserve"> </w:t>
            </w:r>
          </w:p>
          <w:p w14:paraId="22711370" w14:textId="54CC40DF" w:rsidR="00E45A24" w:rsidRPr="00237718" w:rsidRDefault="00E45A24" w:rsidP="006B31AB">
            <w:pPr>
              <w:rPr>
                <w:rFonts w:ascii="Calibri" w:hAnsi="Calibri" w:cs="Times New Roman"/>
                <w:szCs w:val="18"/>
              </w:rPr>
            </w:pPr>
          </w:p>
        </w:tc>
      </w:tr>
      <w:tr w:rsidR="00241771" w:rsidRPr="00F12A5C" w14:paraId="5F18A1D8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4077E30E" w14:textId="4167B236" w:rsidR="00B54EC9" w:rsidRPr="007D1426" w:rsidRDefault="00EF2ED9" w:rsidP="00237718">
            <w:pPr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Kva ve</w:t>
            </w:r>
            <w:r w:rsidR="0039028D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rt det søkt pengar</w:t>
            </w:r>
            <w:r w:rsidR="009F5AFC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 til</w:t>
            </w:r>
            <w:r w:rsidR="00237718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?</w:t>
            </w:r>
          </w:p>
          <w:p w14:paraId="524E6534" w14:textId="77777777" w:rsidR="0039028D" w:rsidRPr="007D1426" w:rsidRDefault="0039028D" w:rsidP="0039028D">
            <w:pPr>
              <w:ind w:left="720"/>
              <w:contextualSpacing/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248D62EB" w14:textId="77777777" w:rsidR="00B54EC9" w:rsidRPr="00C76838" w:rsidRDefault="00B54EC9" w:rsidP="006B31AB">
            <w:pPr>
              <w:rPr>
                <w:rFonts w:ascii="Calibri" w:hAnsi="Calibri" w:cs="Times New Roman"/>
                <w:sz w:val="22"/>
                <w:lang w:val="nn-NO"/>
              </w:rPr>
            </w:pPr>
          </w:p>
        </w:tc>
      </w:tr>
      <w:tr w:rsidR="009F5AFC" w:rsidRPr="00CA148A" w14:paraId="4FC2CA37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6243D8B5" w14:textId="14C7A331" w:rsidR="009F5AFC" w:rsidRPr="007D1426" w:rsidRDefault="00FD4737" w:rsidP="00EF2ED9">
            <w:pPr>
              <w:contextualSpacing/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 xml:space="preserve">Budsjett </w:t>
            </w:r>
          </w:p>
        </w:tc>
        <w:tc>
          <w:tcPr>
            <w:tcW w:w="5062" w:type="dxa"/>
          </w:tcPr>
          <w:p w14:paraId="233BBCDD" w14:textId="04C6F26E" w:rsidR="009F5AFC" w:rsidRPr="00CA148A" w:rsidRDefault="009F5AFC" w:rsidP="00B54EC9">
            <w:pPr>
              <w:rPr>
                <w:rFonts w:ascii="Calibri" w:hAnsi="Calibri" w:cs="Times New Roman"/>
                <w:b/>
                <w:szCs w:val="18"/>
                <w:lang w:val="nn-NO"/>
              </w:rPr>
            </w:pPr>
          </w:p>
          <w:p w14:paraId="5FDD81A0" w14:textId="4856823C" w:rsidR="00612A21" w:rsidRPr="00CA148A" w:rsidRDefault="00612A21" w:rsidP="006B31AB">
            <w:pPr>
              <w:rPr>
                <w:rFonts w:ascii="Calibri" w:hAnsi="Calibri" w:cs="Times New Roman"/>
                <w:szCs w:val="18"/>
              </w:rPr>
            </w:pPr>
          </w:p>
        </w:tc>
      </w:tr>
      <w:tr w:rsidR="003D4DF1" w:rsidRPr="00F12A5C" w14:paraId="46463CE8" w14:textId="77777777" w:rsidTr="28093987">
        <w:trPr>
          <w:trHeight w:val="793"/>
        </w:trPr>
        <w:tc>
          <w:tcPr>
            <w:tcW w:w="8856" w:type="dxa"/>
            <w:gridSpan w:val="2"/>
            <w:shd w:val="clear" w:color="auto" w:fill="DBE5F1" w:themeFill="accent1" w:themeFillTint="33"/>
          </w:tcPr>
          <w:p w14:paraId="7ED479D1" w14:textId="7142D376" w:rsidR="003D4DF1" w:rsidRPr="00C76838" w:rsidRDefault="003D4DF1" w:rsidP="009C590F">
            <w:pPr>
              <w:pStyle w:val="Overskrift1"/>
              <w:rPr>
                <w:lang w:val="nn-NO"/>
              </w:rPr>
            </w:pPr>
            <w:r w:rsidRPr="003D4DF1">
              <w:rPr>
                <w:lang w:val="nn-NO"/>
              </w:rPr>
              <w:t>Andre relevante opplysningar</w:t>
            </w:r>
          </w:p>
          <w:p w14:paraId="38523EF6" w14:textId="6B32F960" w:rsidR="00E45A24" w:rsidRPr="00E45A24" w:rsidRDefault="003D4DF1" w:rsidP="00E42C6F">
            <w:pPr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</w:pPr>
            <w:r w:rsidRPr="003D4DF1">
              <w:rPr>
                <w:rFonts w:ascii="Calibri" w:hAnsi="Calibri" w:cs="Times New Roman"/>
                <w:i/>
                <w:color w:val="002060"/>
                <w:sz w:val="19"/>
                <w:szCs w:val="19"/>
                <w:lang w:val="nn-NO"/>
              </w:rPr>
              <w:t>Fyll ut der du har opplysningar som kan vere relevante for prosjektvurderinga knytt til:</w:t>
            </w:r>
          </w:p>
        </w:tc>
      </w:tr>
      <w:tr w:rsidR="009C7E19" w:rsidRPr="00F12A5C" w14:paraId="6EC27F85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589C14EC" w14:textId="3650821C" w:rsidR="009C7E19" w:rsidRPr="007D1426" w:rsidRDefault="009C7E19" w:rsidP="00E42C6F">
            <w:pPr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</w:pP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Vil</w:t>
            </w:r>
            <w:r w:rsidR="00E45A24"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 xml:space="preserve"> </w:t>
            </w:r>
            <w:r w:rsidRPr="007D1426">
              <w:rPr>
                <w:rFonts w:ascii="Calibri" w:hAnsi="Calibri" w:cs="Times New Roman"/>
                <w:b/>
                <w:color w:val="002060"/>
                <w:sz w:val="24"/>
                <w:szCs w:val="24"/>
                <w:lang w:val="nn-NO"/>
              </w:rPr>
              <w:t>innovasjonsprosjektet vera relevant for nokon av dei andre føretaka i Helse Vest?</w:t>
            </w:r>
          </w:p>
          <w:p w14:paraId="3F562A17" w14:textId="77777777" w:rsidR="00471A59" w:rsidRPr="007D1426" w:rsidRDefault="00471A59" w:rsidP="00E42C6F">
            <w:pPr>
              <w:rPr>
                <w:rFonts w:ascii="Calibri" w:hAnsi="Calibri" w:cs="Times New Roman"/>
                <w:b/>
                <w:color w:val="002060"/>
                <w:sz w:val="22"/>
                <w:lang w:val="nn-NO"/>
              </w:rPr>
            </w:pPr>
          </w:p>
          <w:p w14:paraId="76DB94D2" w14:textId="31B7F02F" w:rsidR="009C7E19" w:rsidRPr="007D1426" w:rsidRDefault="009C7E19" w:rsidP="00E42C6F">
            <w:pPr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</w:pP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 xml:space="preserve">Dersom </w:t>
            </w:r>
            <w:r w:rsidR="00471A59"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j</w:t>
            </w:r>
            <w:r w:rsidRPr="007D1426">
              <w:rPr>
                <w:rFonts w:ascii="Calibri" w:hAnsi="Calibri" w:cs="Times New Roman"/>
                <w:i/>
                <w:color w:val="002060"/>
                <w:sz w:val="22"/>
                <w:lang w:val="nn-NO"/>
              </w:rPr>
              <w:t>a, gje opp namn og kontaktinformasjon</w:t>
            </w:r>
          </w:p>
        </w:tc>
        <w:tc>
          <w:tcPr>
            <w:tcW w:w="5062" w:type="dxa"/>
          </w:tcPr>
          <w:p w14:paraId="60E93C7D" w14:textId="5568E55D" w:rsidR="008A4146" w:rsidRPr="002734A9" w:rsidRDefault="008A4146" w:rsidP="00E42C6F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5A76CD" w:rsidRPr="006C06B0" w14:paraId="5C8728CD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41724A9F" w14:textId="3AD785C2" w:rsidR="0093648C" w:rsidRPr="007D1426" w:rsidRDefault="0093648C" w:rsidP="29B337BC">
            <w:pPr>
              <w:rPr>
                <w:rFonts w:ascii="Calibri" w:hAnsi="Calibri" w:cs="Times New Roman"/>
                <w:i/>
                <w:iCs/>
                <w:color w:val="002060"/>
                <w:sz w:val="24"/>
                <w:szCs w:val="24"/>
              </w:rPr>
            </w:pPr>
            <w:r w:rsidRPr="29B337B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Har du undersøkt/gjort litteratursøk på om det er andre liknande eller tilsvarande innovasjonsprosjekt?</w:t>
            </w:r>
          </w:p>
          <w:p w14:paraId="241E441B" w14:textId="1AB978A7" w:rsidR="0093648C" w:rsidRPr="007D1426" w:rsidRDefault="0093648C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38277383" w14:textId="36683DA8" w:rsidR="005A76CD" w:rsidRPr="00EF6365" w:rsidRDefault="005A76CD" w:rsidP="00E42C6F">
            <w:pPr>
              <w:rPr>
                <w:rFonts w:ascii="Calibri" w:hAnsi="Calibri" w:cs="Times New Roman"/>
                <w:sz w:val="20"/>
                <w:szCs w:val="20"/>
                <w:lang w:val="nn-NO"/>
              </w:rPr>
            </w:pPr>
          </w:p>
        </w:tc>
      </w:tr>
      <w:tr w:rsidR="009C7E19" w:rsidRPr="00F12A5C" w14:paraId="105C144F" w14:textId="77777777" w:rsidTr="28093987">
        <w:tc>
          <w:tcPr>
            <w:tcW w:w="3794" w:type="dxa"/>
            <w:shd w:val="clear" w:color="auto" w:fill="DBE5F1" w:themeFill="accent1" w:themeFillTint="33"/>
          </w:tcPr>
          <w:p w14:paraId="02487D49" w14:textId="06A20341" w:rsidR="009C7E19" w:rsidRPr="007D1426" w:rsidRDefault="009C7E19" w:rsidP="28093987">
            <w:pPr>
              <w:rPr>
                <w:rFonts w:ascii="Calibri" w:hAnsi="Calibri" w:cs="Times New Roman"/>
                <w:i/>
                <w:iCs/>
                <w:color w:val="002060"/>
                <w:sz w:val="24"/>
                <w:szCs w:val="24"/>
                <w:lang w:val="nn-NO"/>
              </w:rPr>
            </w:pPr>
            <w:r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 xml:space="preserve">Er prosjektidéen </w:t>
            </w:r>
            <w:r w:rsidR="00B208BE"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knytt til andre</w:t>
            </w:r>
            <w:r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 xml:space="preserve"> prosjekt / tiltak, evt. </w:t>
            </w:r>
            <w:r w:rsidR="511E33EF"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k</w:t>
            </w:r>
            <w:r w:rsidR="00B208BE"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va</w:t>
            </w:r>
            <w:r w:rsidRPr="28093987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?</w:t>
            </w:r>
          </w:p>
          <w:p w14:paraId="3C1374A3" w14:textId="4004E63F" w:rsidR="009C7E19" w:rsidRPr="007D1426" w:rsidRDefault="009C7E19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516E5267" w14:textId="16D776FE" w:rsidR="009C7E19" w:rsidRPr="00B208BE" w:rsidRDefault="009C7E19" w:rsidP="00E42C6F">
            <w:pPr>
              <w:rPr>
                <w:rFonts w:ascii="Calibri" w:hAnsi="Calibri" w:cs="Times New Roman"/>
                <w:szCs w:val="18"/>
                <w:lang w:val="nn-NO"/>
              </w:rPr>
            </w:pPr>
          </w:p>
        </w:tc>
      </w:tr>
      <w:tr w:rsidR="009C7E19" w:rsidRPr="006C06B0" w14:paraId="3C978EBA" w14:textId="77777777" w:rsidTr="28093987">
        <w:trPr>
          <w:trHeight w:val="446"/>
        </w:trPr>
        <w:tc>
          <w:tcPr>
            <w:tcW w:w="3794" w:type="dxa"/>
            <w:shd w:val="clear" w:color="auto" w:fill="DBE5F1" w:themeFill="accent1" w:themeFillTint="33"/>
          </w:tcPr>
          <w:p w14:paraId="28BDDFB7" w14:textId="7D20EA9C" w:rsidR="009C7E19" w:rsidRPr="007D1426" w:rsidRDefault="009C7E19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 w:rsidRPr="29B337B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 xml:space="preserve">Andre kommentarar </w:t>
            </w:r>
            <w:r w:rsidR="00471A59" w:rsidRPr="29B337B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 xml:space="preserve">eller </w:t>
            </w:r>
            <w:r w:rsidR="005A76CD" w:rsidRPr="29B337B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u</w:t>
            </w:r>
            <w:r w:rsidRPr="29B337BC"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tfyllande informasjon</w:t>
            </w:r>
          </w:p>
          <w:p w14:paraId="3783DAD7" w14:textId="1BD605C6" w:rsidR="009C7E19" w:rsidRPr="007D1426" w:rsidRDefault="009C7E19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</w:p>
        </w:tc>
        <w:tc>
          <w:tcPr>
            <w:tcW w:w="5062" w:type="dxa"/>
          </w:tcPr>
          <w:p w14:paraId="586F302A" w14:textId="77777777" w:rsidR="009C7E19" w:rsidRPr="00C76838" w:rsidRDefault="009C7E19" w:rsidP="00E42C6F">
            <w:pPr>
              <w:rPr>
                <w:rFonts w:ascii="Calibri" w:hAnsi="Calibri" w:cs="Times New Roman"/>
                <w:sz w:val="22"/>
                <w:lang w:val="nn-NO"/>
              </w:rPr>
            </w:pPr>
          </w:p>
        </w:tc>
      </w:tr>
      <w:tr w:rsidR="006C68E7" w:rsidRPr="006C06B0" w14:paraId="3FB170A3" w14:textId="77777777" w:rsidTr="00D54EB3">
        <w:trPr>
          <w:trHeight w:val="446"/>
        </w:trPr>
        <w:tc>
          <w:tcPr>
            <w:tcW w:w="8856" w:type="dxa"/>
            <w:gridSpan w:val="2"/>
            <w:shd w:val="clear" w:color="auto" w:fill="DBE5F1" w:themeFill="accent1" w:themeFillTint="33"/>
          </w:tcPr>
          <w:p w14:paraId="0BAE7B00" w14:textId="2C75FD54" w:rsidR="006C68E7" w:rsidRPr="00C76838" w:rsidRDefault="006C68E7" w:rsidP="006C68E7">
            <w:pPr>
              <w:pStyle w:val="Overskrift1"/>
              <w:rPr>
                <w:rFonts w:ascii="Calibri" w:hAnsi="Calibri" w:cs="Times New Roman"/>
                <w:sz w:val="22"/>
                <w:lang w:val="nn-NO"/>
              </w:rPr>
            </w:pPr>
            <w:r w:rsidRPr="006C68E7">
              <w:rPr>
                <w:lang w:val="nn-NO"/>
              </w:rPr>
              <w:t>Vedlegg til søknaden</w:t>
            </w:r>
          </w:p>
        </w:tc>
      </w:tr>
      <w:tr w:rsidR="006C68E7" w:rsidRPr="00432DAE" w14:paraId="75511D44" w14:textId="77777777" w:rsidTr="28093987">
        <w:trPr>
          <w:trHeight w:val="446"/>
        </w:trPr>
        <w:tc>
          <w:tcPr>
            <w:tcW w:w="3794" w:type="dxa"/>
            <w:shd w:val="clear" w:color="auto" w:fill="DBE5F1" w:themeFill="accent1" w:themeFillTint="33"/>
          </w:tcPr>
          <w:p w14:paraId="7B78AE4D" w14:textId="46BB6E90" w:rsidR="006C68E7" w:rsidRPr="29B337BC" w:rsidRDefault="00432DAE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Leiarforankring frå avdelingssjef og klinikkdirektør</w:t>
            </w:r>
          </w:p>
        </w:tc>
        <w:sdt>
          <w:sdtPr>
            <w:rPr>
              <w:rFonts w:ascii="Calibri" w:hAnsi="Calibri" w:cs="Times New Roman"/>
              <w:sz w:val="22"/>
              <w:lang w:val="nn-NO"/>
            </w:rPr>
            <w:id w:val="101172441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062" w:type="dxa"/>
              </w:tcPr>
              <w:p w14:paraId="5FC3CB0A" w14:textId="5D349E97" w:rsidR="006C68E7" w:rsidRPr="00C76838" w:rsidRDefault="002E7315" w:rsidP="00E42C6F">
                <w:pPr>
                  <w:rPr>
                    <w:rFonts w:ascii="Calibri" w:hAnsi="Calibri" w:cs="Times New Roman"/>
                    <w:sz w:val="22"/>
                    <w:lang w:val="nn-NO"/>
                  </w:rPr>
                </w:pPr>
                <w:r w:rsidRPr="002E7315">
                  <w:rPr>
                    <w:rFonts w:ascii="MS Gothic" w:hAnsi="MS Gothic" w:cs="Times New Roman" w:hint="eastAsia"/>
                    <w:sz w:val="22"/>
                    <w:lang w:val="nn-NO"/>
                  </w:rPr>
                  <w:t>☐</w:t>
                </w:r>
              </w:p>
            </w:tc>
          </w:sdtContent>
        </w:sdt>
      </w:tr>
      <w:tr w:rsidR="00432DAE" w:rsidRPr="00432DAE" w14:paraId="16EEE374" w14:textId="77777777" w:rsidTr="28093987">
        <w:trPr>
          <w:trHeight w:val="446"/>
        </w:trPr>
        <w:tc>
          <w:tcPr>
            <w:tcW w:w="3794" w:type="dxa"/>
            <w:shd w:val="clear" w:color="auto" w:fill="DBE5F1" w:themeFill="accent1" w:themeFillTint="33"/>
          </w:tcPr>
          <w:p w14:paraId="01131B1E" w14:textId="375999DF" w:rsidR="00432DAE" w:rsidRDefault="002E7315" w:rsidP="29B337BC">
            <w:pP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</w:pPr>
            <w:r>
              <w:rPr>
                <w:rFonts w:ascii="Calibri" w:hAnsi="Calibri" w:cs="Times New Roman"/>
                <w:b/>
                <w:bCs/>
                <w:color w:val="002060"/>
                <w:sz w:val="24"/>
                <w:szCs w:val="24"/>
                <w:lang w:val="nn-NO"/>
              </w:rPr>
              <w:t>Prosjektbeskriving, viss denne er laga</w:t>
            </w:r>
          </w:p>
        </w:tc>
        <w:sdt>
          <w:sdtPr>
            <w:rPr>
              <w:rFonts w:ascii="Calibri" w:hAnsi="Calibri" w:cs="Times New Roman"/>
              <w:sz w:val="22"/>
              <w:lang w:val="nn-NO"/>
            </w:rPr>
            <w:id w:val="-141501178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5062" w:type="dxa"/>
              </w:tcPr>
              <w:p w14:paraId="5504098A" w14:textId="7F3318C8" w:rsidR="00432DAE" w:rsidRPr="00C76838" w:rsidRDefault="002E7315" w:rsidP="00E42C6F">
                <w:pPr>
                  <w:rPr>
                    <w:rFonts w:ascii="Calibri" w:hAnsi="Calibri" w:cs="Times New Roman"/>
                    <w:sz w:val="22"/>
                    <w:lang w:val="nn-NO"/>
                  </w:rPr>
                </w:pPr>
                <w:r w:rsidRPr="002E7315">
                  <w:rPr>
                    <w:rFonts w:ascii="MS Gothic" w:hAnsi="MS Gothic" w:cs="Times New Roman" w:hint="eastAsia"/>
                    <w:sz w:val="22"/>
                    <w:lang w:val="nn-NO"/>
                  </w:rPr>
                  <w:t>☐</w:t>
                </w:r>
              </w:p>
            </w:tc>
          </w:sdtContent>
        </w:sdt>
      </w:tr>
    </w:tbl>
    <w:p w14:paraId="6F43C372" w14:textId="0F80A116" w:rsidR="28093987" w:rsidRDefault="28093987" w:rsidP="28093987">
      <w:pPr>
        <w:rPr>
          <w:lang w:val="nn-NO" w:eastAsia="nb-NO"/>
        </w:rPr>
      </w:pPr>
    </w:p>
    <w:p w14:paraId="68E30BDA" w14:textId="77777777" w:rsidR="002523DF" w:rsidRDefault="002523DF" w:rsidP="002523DF">
      <w:pPr>
        <w:rPr>
          <w:lang w:val="nn-NO" w:eastAsia="nb-NO"/>
        </w:rPr>
      </w:pPr>
    </w:p>
    <w:p w14:paraId="694A94D1" w14:textId="15F2DDD3" w:rsidR="0093648C" w:rsidRPr="00C76838" w:rsidRDefault="0093648C" w:rsidP="002523DF">
      <w:pPr>
        <w:rPr>
          <w:sz w:val="20"/>
          <w:szCs w:val="20"/>
          <w:lang w:val="nn-NO"/>
        </w:rPr>
      </w:pPr>
    </w:p>
    <w:sectPr w:rsidR="0093648C" w:rsidRPr="00C76838" w:rsidSect="00681869">
      <w:headerReference w:type="default" r:id="rId12"/>
      <w:footerReference w:type="even" r:id="rId13"/>
      <w:footerReference w:type="default" r:id="rId14"/>
      <w:footerReference w:type="first" r:id="rId15"/>
      <w:pgSz w:w="12240" w:h="15840"/>
      <w:pgMar w:top="720" w:right="1800" w:bottom="1440" w:left="180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7E27618" w14:textId="77777777" w:rsidR="00F90851" w:rsidRDefault="00F90851">
      <w:r>
        <w:separator/>
      </w:r>
    </w:p>
  </w:endnote>
  <w:endnote w:type="continuationSeparator" w:id="0">
    <w:p w14:paraId="68796338" w14:textId="77777777" w:rsidR="00F90851" w:rsidRDefault="00F90851">
      <w:r>
        <w:continuationSeparator/>
      </w:r>
    </w:p>
  </w:endnote>
  <w:endnote w:type="continuationNotice" w:id="1">
    <w:p w14:paraId="2047857E" w14:textId="77777777" w:rsidR="00F90851" w:rsidRDefault="00F9085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50342E" w14:textId="54A9D9DD" w:rsidR="00B9772A" w:rsidRDefault="00B9772A">
    <w:pPr>
      <w:pStyle w:val="Bunntekst0"/>
    </w:pPr>
    <w:r>
      <w:rPr>
        <w:noProof/>
      </w:rPr>
      <mc:AlternateContent>
        <mc:Choice Requires="wps">
          <w:drawing>
            <wp:anchor distT="0" distB="0" distL="0" distR="0" simplePos="0" relativeHeight="251660289" behindDoc="0" locked="0" layoutInCell="1" allowOverlap="1" wp14:anchorId="1317D927" wp14:editId="7194E280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3175" b="0"/>
              <wp:wrapNone/>
              <wp:docPr id="3" name="Tekstboks 3" descr="Følsomhet Intern (gul)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97A50D2" w14:textId="647B8471" w:rsidR="00B9772A" w:rsidRPr="00B9772A" w:rsidRDefault="00B9772A" w:rsidP="00B9772A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B9772A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Følsomhet Intern (gul)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317D927" id="_x0000_t202" coordsize="21600,21600" o:spt="202" path="m,l,21600r21600,l21600,xe">
              <v:stroke joinstyle="miter"/>
              <v:path gradientshapeok="t" o:connecttype="rect"/>
            </v:shapetype>
            <v:shape id="Tekstboks 3" o:spid="_x0000_s1026" type="#_x0000_t202" alt="Følsomhet Intern (gul)" style="position:absolute;margin-left:0;margin-top:0;width:34.95pt;height:34.95pt;z-index:251660289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e87LCwIAABo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bmh7D9UZp3HQL9pbvmmw5pb58MIcbhYHQLWGZzykgrak&#10;MCBKanA//maP8Ug4eilpUSklNShlStQ3g4uYLeZ5HpWVbgjcCPYJTO/yRfSbo34AFOEU34PlCcbg&#10;oEYoHeg3FPM6VkMXMxxrlnQ/wofQ6xYfAxfrdQpCEVkWtmZneUwdyYpMvnZvzNmB7oB7eoJRS6x4&#10;x3ofG//0dn0MyH1aSSS2Z3PgGwWYljo8lqjwX+8p6vqkVz8BAAD//wMAUEsDBBQABgAIAAAAIQDY&#10;bTz+1wAAAAMBAAAPAAAAZHJzL2Rvd25yZXYueG1sTI9PT8MwDMXvSHyHyEjcWMoOFStNp4l/4kqZ&#10;BEe38ZpqjVPqbCvfngAHuPjJetZ7P5fr2Q/qSJP0gQ1cLzJQxG2wPXcGtq+PVzegJCJbHAKTgU8S&#10;WFfnZyUWNpz4hY517FQKYSnQgItxLLSW1pFHWYSROHm7MHmMaZ06bSc8pXA/6GWW5dpjz6nB4Uh3&#10;jtp9ffAG8vunjRvf8veP3VKepQn7WIcHYy4v5s0tqEhz/DuGb/yEDlViasKBrajBQHok/szk5asV&#10;qOZXdVXq/+zVFwAAAP//AwBQSwECLQAUAAYACAAAACEAtoM4kv4AAADhAQAAEwAAAAAAAAAAAAAA&#10;AAAAAAAAW0NvbnRlbnRfVHlwZXNdLnhtbFBLAQItABQABgAIAAAAIQA4/SH/1gAAAJQBAAALAAAA&#10;AAAAAAAAAAAAAC8BAABfcmVscy8ucmVsc1BLAQItABQABgAIAAAAIQD1e87LCwIAABoEAAAOAAAA&#10;AAAAAAAAAAAAAC4CAABkcnMvZTJvRG9jLnhtbFBLAQItABQABgAIAAAAIQDYbTz+1wAAAAMBAAAP&#10;AAAAAAAAAAAAAAAAAGUEAABkcnMvZG93bnJldi54bWxQSwUGAAAAAAQABADzAAAAaQUAAAAA&#10;" filled="f" stroked="f">
              <v:textbox style="mso-fit-shape-to-text:t" inset="20pt,0,0,15pt">
                <w:txbxContent>
                  <w:p w14:paraId="797A50D2" w14:textId="647B8471" w:rsidR="00B9772A" w:rsidRPr="00B9772A" w:rsidRDefault="00B9772A" w:rsidP="00B9772A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B9772A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Følsomhet Intern (gul)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F3B8BB" w14:textId="7340D500" w:rsidR="00DF0DB1" w:rsidRPr="005143DA" w:rsidRDefault="00B9772A">
    <w:pPr>
      <w:pStyle w:val="Bunntekst0"/>
      <w:rPr>
        <w:color w:val="000000" w:themeColor="text1"/>
        <w:sz w:val="24"/>
        <w:szCs w:val="24"/>
        <w:lang w:val="nb-NO"/>
      </w:rPr>
    </w:pPr>
    <w:r>
      <w:rPr>
        <w:noProof/>
        <w:color w:val="808080" w:themeColor="background1" w:themeShade="80"/>
        <w:szCs w:val="18"/>
        <w:lang w:val="nb-NO"/>
      </w:rPr>
      <mc:AlternateContent>
        <mc:Choice Requires="wps">
          <w:drawing>
            <wp:anchor distT="0" distB="0" distL="0" distR="0" simplePos="0" relativeHeight="251661313" behindDoc="0" locked="0" layoutInCell="1" allowOverlap="1" wp14:anchorId="193851EB" wp14:editId="386E8879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3175" b="0"/>
              <wp:wrapNone/>
              <wp:docPr id="4" name="Tekstboks 4" descr="Følsomhet Intern (gul)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B8A4225" w14:textId="42184727" w:rsidR="00B9772A" w:rsidRPr="00B9772A" w:rsidRDefault="00B9772A" w:rsidP="00B9772A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B9772A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Følsomhet Intern (gul)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93851EB" id="_x0000_t202" coordsize="21600,21600" o:spt="202" path="m,l,21600r21600,l21600,xe">
              <v:stroke joinstyle="miter"/>
              <v:path gradientshapeok="t" o:connecttype="rect"/>
            </v:shapetype>
            <v:shape id="Tekstboks 4" o:spid="_x0000_s1027" type="#_x0000_t202" alt="Følsomhet Intern (gul)" style="position:absolute;margin-left:0;margin-top:0;width:34.95pt;height:34.95pt;z-index:251661313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NiC9DgIAACEEAAAOAAAAZHJzL2Uyb0RvYy54bWysU01v2zAMvQ/YfxB0X+xkSdEZcYqsRYYB&#10;QVsgHXqWZSk2IImCpMTOfv0o2Um6bqdhF/mJpPnx+LS867UiR+F8C6ak00lOiTAc6tbsS/rjZfPp&#10;lhIfmKmZAiNKehKe3q0+flh2thAzaEDVwhFMYnzR2ZI2IdgiyzxvhGZ+AlYYdEpwmgW8un1WO9Zh&#10;dq2yWZ7fZB242jrgwnu0PgxOukr5pRQ8PEnpRSCqpNhbSKdLZxXPbLVkxd4x27R8bIP9QxeatQaL&#10;XlI9sMDIwbV/pNItd+BBhgkHnYGULRdpBpxmmr+bZtcwK9IsSI63F5r8/0vLH487++xI6L9CjwuM&#10;hHTWFx6NcZ5eOh2/2ClBP1J4utAm+kA4Gufzz7c3C0o4ukaMWbLrz9b58E2AJhGU1OFWElnsuPVh&#10;CD2HxFoGNq1SaTPK/GbAnNGSXTuMKPRVT9r6TfcV1CccysGwb2/5psXSW+bDM3O4YJwDRRue8JAK&#10;upLCiChpwP38mz3GI+/opaRDwZTUoKIpUd8N7mO2mOd5FFi6IXBnUCUw/ZIvot8c9D2gFqf4LCxP&#10;MAYHdYbSgX5FTa9jNXQxw7FmSaszvA+DfPFNcLFepyDUkmVha3aWx9SRs0joS//KnB1ZD7iuRzhL&#10;ihXvyB9i45/erg8BV5A2E/kd2BxpRx2m3Y5vJgr97T1FXV/26hcAAAD//wMAUEsDBBQABgAIAAAA&#10;IQDYbTz+1wAAAAMBAAAPAAAAZHJzL2Rvd25yZXYueG1sTI9PT8MwDMXvSHyHyEjcWMoOFStNp4l/&#10;4kqZBEe38ZpqjVPqbCvfngAHuPjJetZ7P5fr2Q/qSJP0gQ1cLzJQxG2wPXcGtq+PVzegJCJbHAKT&#10;gU8SWFfnZyUWNpz4hY517FQKYSnQgItxLLSW1pFHWYSROHm7MHmMaZ06bSc8pXA/6GWW5dpjz6nB&#10;4Uh3jtp9ffAG8vunjRvf8veP3VKepQn7WIcHYy4v5s0tqEhz/DuGb/yEDlViasKBrajBQHok/szk&#10;5asVqOZXdVXq/+zVFwAAAP//AwBQSwECLQAUAAYACAAAACEAtoM4kv4AAADhAQAAEwAAAAAAAAAA&#10;AAAAAAAAAAAAW0NvbnRlbnRfVHlwZXNdLnhtbFBLAQItABQABgAIAAAAIQA4/SH/1gAAAJQBAAAL&#10;AAAAAAAAAAAAAAAAAC8BAABfcmVscy8ucmVsc1BLAQItABQABgAIAAAAIQB3NiC9DgIAACEEAAAO&#10;AAAAAAAAAAAAAAAAAC4CAABkcnMvZTJvRG9jLnhtbFBLAQItABQABgAIAAAAIQDYbTz+1wAAAAMB&#10;AAAPAAAAAAAAAAAAAAAAAGgEAABkcnMvZG93bnJldi54bWxQSwUGAAAAAAQABADzAAAAbAUAAAAA&#10;" filled="f" stroked="f">
              <v:textbox style="mso-fit-shape-to-text:t" inset="20pt,0,0,15pt">
                <w:txbxContent>
                  <w:p w14:paraId="3B8A4225" w14:textId="42184727" w:rsidR="00B9772A" w:rsidRPr="00B9772A" w:rsidRDefault="00B9772A" w:rsidP="00B9772A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B9772A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Følsomhet Intern (gul)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color w:val="808080" w:themeColor="background1" w:themeShade="80"/>
          <w:szCs w:val="18"/>
          <w:lang w:val="nb-NO"/>
        </w:rPr>
        <w:alias w:val="Forfatter"/>
        <w:id w:val="54214575"/>
        <w:placeholder>
          <w:docPart w:val="0607883CB2344F229B05618654D513D7"/>
        </w:placeholder>
        <w:showingPlcHdr/>
        <w:dataBinding w:prefixMappings="xmlns:ns0='http://schemas.openxmlformats.org/package/2006/metadata/core-properties' xmlns:ns1='http://purl.org/dc/elements/1.1/'" w:xpath="/ns0:coreProperties[1]/ns1:creator[1]" w:storeItemID="{6C3C8BC8-F283-45AE-878A-BAB7291924A1}"/>
        <w:text/>
      </w:sdtPr>
      <w:sdtEndPr/>
      <w:sdtContent>
        <w:r w:rsidR="00B62114">
          <w:t>[Skriv inn navnet på forfatteren]</w:t>
        </w:r>
      </w:sdtContent>
    </w:sdt>
  </w:p>
  <w:p w14:paraId="6802CD5A" w14:textId="77777777" w:rsidR="00DF0DB1" w:rsidRPr="005143DA" w:rsidRDefault="00DF0DB1">
    <w:pPr>
      <w:pStyle w:val="Bunntekst0"/>
      <w:rPr>
        <w:lang w:val="nb-NO"/>
      </w:rPr>
    </w:pPr>
    <w:r>
      <w:rPr>
        <w:noProof/>
        <w:lang w:val="nb-NO" w:eastAsia="nb-NO"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4F159BBC" wp14:editId="0B0449FA">
              <wp:simplePos x="0" y="0"/>
              <wp:positionH relativeFrom="margin">
                <wp:align>right</wp:align>
              </wp:positionH>
              <wp:positionV relativeFrom="bottomMargin">
                <wp:align>top</wp:align>
              </wp:positionV>
              <wp:extent cx="1508760" cy="395605"/>
              <wp:effectExtent l="0" t="0" r="0" b="0"/>
              <wp:wrapNone/>
              <wp:docPr id="56" name="Tekstboks 5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508760" cy="39560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ffectLst/>
                    </wps:spPr>
                    <wps:txbx>
                      <w:txbxContent>
                        <w:p w14:paraId="54348F12" w14:textId="2B8C0279" w:rsidR="00DF0DB1" w:rsidRPr="00EF2ED9" w:rsidRDefault="00DF0DB1">
                          <w:pPr>
                            <w:pStyle w:val="Bunntekst0"/>
                            <w:jc w:val="right"/>
                            <w:rPr>
                              <w:rFonts w:asciiTheme="majorHAnsi" w:hAnsiTheme="majorHAnsi"/>
                              <w:color w:val="808080" w:themeColor="background1" w:themeShade="80"/>
                              <w:sz w:val="24"/>
                              <w:szCs w:val="24"/>
                            </w:rPr>
                          </w:pPr>
                          <w:r w:rsidRPr="00EF2ED9">
                            <w:rPr>
                              <w:rFonts w:asciiTheme="majorHAnsi" w:hAnsiTheme="majorHAnsi"/>
                              <w:color w:val="808080" w:themeColor="background1" w:themeShade="80"/>
                              <w:sz w:val="24"/>
                              <w:szCs w:val="24"/>
                            </w:rPr>
                            <w:fldChar w:fldCharType="begin"/>
                          </w:r>
                          <w:r w:rsidRPr="00EF2ED9">
                            <w:rPr>
                              <w:rFonts w:asciiTheme="majorHAnsi" w:hAnsiTheme="majorHAnsi"/>
                              <w:color w:val="808080" w:themeColor="background1" w:themeShade="80"/>
                              <w:sz w:val="24"/>
                              <w:szCs w:val="24"/>
                            </w:rPr>
                            <w:instrText>PAGE  \* Arabic  \* MERGEFORMAT</w:instrText>
                          </w:r>
                          <w:r w:rsidRPr="00EF2ED9">
                            <w:rPr>
                              <w:rFonts w:asciiTheme="majorHAnsi" w:hAnsiTheme="majorHAnsi"/>
                              <w:color w:val="808080" w:themeColor="background1" w:themeShade="80"/>
                              <w:sz w:val="24"/>
                              <w:szCs w:val="24"/>
                            </w:rPr>
                            <w:fldChar w:fldCharType="separate"/>
                          </w:r>
                          <w:r w:rsidR="00B62114">
                            <w:rPr>
                              <w:rFonts w:asciiTheme="majorHAnsi" w:hAnsiTheme="majorHAnsi"/>
                              <w:noProof/>
                              <w:color w:val="808080" w:themeColor="background1" w:themeShade="80"/>
                              <w:sz w:val="24"/>
                              <w:szCs w:val="24"/>
                            </w:rPr>
                            <w:t>3</w:t>
                          </w:r>
                          <w:r w:rsidRPr="00EF2ED9">
                            <w:rPr>
                              <w:rFonts w:asciiTheme="majorHAnsi" w:hAnsiTheme="majorHAnsi"/>
                              <w:color w:val="808080" w:themeColor="background1" w:themeShade="80"/>
                              <w:sz w:val="24"/>
                              <w:szCs w:val="24"/>
                            </w:rP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4F159BBC" id="Tekstboks 56" o:spid="_x0000_s1028" type="#_x0000_t202" style="position:absolute;margin-left:67.6pt;margin-top:0;width:118.8pt;height:31.15pt;z-index:251658240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top;mso-position-vertical-relative:bottom-margin-area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76CDIgIAAEEEAAAOAAAAZHJzL2Uyb0RvYy54bWysU8tu2zAQvBfoPxC815Id20kEy4GbwEUB&#10;IwngFDnTFGkJILksSVtyv75Lyi+kPRW9ULua5T5mlrOHTiuyF843YEo6HOSUCMOhasy2pD/ell/u&#10;KPGBmYopMKKkB+Hpw/zzp1lrCzGCGlQlHMEkxhetLWkdgi2yzPNaaOYHYIVBUILTLKDrtlnlWIvZ&#10;tcpGeT7NWnCVdcCF9/j3qQfpPOWXUvDwIqUXgaiSYm8hnS6dm3hm8xkrto7ZuuHHNtg/dKFZY7Do&#10;OdUTC4zsXPNHKt1wBx5kGHDQGUjZcJFmwGmG+Ydp1jWzIs2C5Hh7psn/v7T8eb+2r46E7it0KGAk&#10;pLW+8PgzztNJp+MXOyWII4WHM22iC4THS5P87naKEEfs5n4yzScxTXa5bZ0P3wRoEo2SOpQlscX2&#10;Kx/60FNILGZg2SiVpFGGtCWd3kzydOGMYHJlYqxIIh/TXDqPVug2HWmqko5OU22gOuCwDvo98JYv&#10;G+xoxXx4ZQ6FxyFwmcMLHlIBVoajRUkN7tff/sd41ANRSlpcpJL6nzvmBCXqu0Gl7ofjcdy85Iwn&#10;tyN03DWyuUbMTj8C7uoQn43lyYzxQZ1M6UC/484vYlWEmOFYu6ThZD6Gfr3xzXCxWKQg3DXLwsqs&#10;LY+pI2+R77funTl7FCWgnM9wWjlWfNCmj403vV3sAiqUhIs896yi4NHBPU3SH99UfAjXfoq6vPz5&#10;bwAAAP//AwBQSwMEFAAGAAgAAAAhADiwEsPZAAAABAEAAA8AAABkcnMvZG93bnJldi54bWxMj8Fq&#10;wzAQRO+F/oPYQi8lkeOAW1yvQwn4HOLkAxRrY7uVVsaSY/fvq/bSXBaGGWbeFrvFGnGj0feOETbr&#10;BARx43TPLcL5VK3eQPigWCvjmBC+ycOufHwoVK7dzEe61aEVsYR9rhC6EIZcSt90ZJVfu4E4elc3&#10;WhWiHFupRzXHcmtkmiSZtKrnuNCpgfYdNV/1ZBFcOr+YY72p9of5s0oOE51qT4jPT8vHO4hAS/gP&#10;wy9+RIcyMl3cxNoLgxAfCX83eun2NQNxQcjSLciykPfw5Q8AAAD//wMAUEsBAi0AFAAGAAgAAAAh&#10;ALaDOJL+AAAA4QEAABMAAAAAAAAAAAAAAAAAAAAAAFtDb250ZW50X1R5cGVzXS54bWxQSwECLQAU&#10;AAYACAAAACEAOP0h/9YAAACUAQAACwAAAAAAAAAAAAAAAAAvAQAAX3JlbHMvLnJlbHNQSwECLQAU&#10;AAYACAAAACEAjO+ggyICAABBBAAADgAAAAAAAAAAAAAAAAAuAgAAZHJzL2Uyb0RvYy54bWxQSwEC&#10;LQAUAAYACAAAACEAOLASw9kAAAAEAQAADwAAAAAAAAAAAAAAAAB8BAAAZHJzL2Rvd25yZXYueG1s&#10;UEsFBgAAAAAEAAQA8wAAAIIFAAAAAA==&#10;" filled="f" stroked="f" strokeweight=".5pt">
              <v:textbox style="mso-fit-shape-to-text:t">
                <w:txbxContent>
                  <w:p w14:paraId="54348F12" w14:textId="2B8C0279" w:rsidR="00DF0DB1" w:rsidRPr="00EF2ED9" w:rsidRDefault="00DF0DB1">
                    <w:pPr>
                      <w:pStyle w:val="Bunntekst0"/>
                      <w:jc w:val="right"/>
                      <w:rPr>
                        <w:rFonts w:asciiTheme="majorHAnsi" w:hAnsiTheme="majorHAnsi"/>
                        <w:color w:val="808080" w:themeColor="background1" w:themeShade="80"/>
                        <w:sz w:val="24"/>
                        <w:szCs w:val="24"/>
                      </w:rPr>
                    </w:pPr>
                    <w:r w:rsidRPr="00EF2ED9">
                      <w:rPr>
                        <w:rFonts w:asciiTheme="majorHAnsi" w:hAnsiTheme="majorHAnsi"/>
                        <w:color w:val="808080" w:themeColor="background1" w:themeShade="80"/>
                        <w:sz w:val="24"/>
                        <w:szCs w:val="24"/>
                      </w:rPr>
                      <w:fldChar w:fldCharType="begin"/>
                    </w:r>
                    <w:r w:rsidRPr="00EF2ED9">
                      <w:rPr>
                        <w:rFonts w:asciiTheme="majorHAnsi" w:hAnsiTheme="majorHAnsi"/>
                        <w:color w:val="808080" w:themeColor="background1" w:themeShade="80"/>
                        <w:sz w:val="24"/>
                        <w:szCs w:val="24"/>
                      </w:rPr>
                      <w:instrText>PAGE  \* Arabic  \* MERGEFORMAT</w:instrText>
                    </w:r>
                    <w:r w:rsidRPr="00EF2ED9">
                      <w:rPr>
                        <w:rFonts w:asciiTheme="majorHAnsi" w:hAnsiTheme="majorHAnsi"/>
                        <w:color w:val="808080" w:themeColor="background1" w:themeShade="80"/>
                        <w:sz w:val="24"/>
                        <w:szCs w:val="24"/>
                      </w:rPr>
                      <w:fldChar w:fldCharType="separate"/>
                    </w:r>
                    <w:r w:rsidR="00B62114">
                      <w:rPr>
                        <w:rFonts w:asciiTheme="majorHAnsi" w:hAnsiTheme="majorHAnsi"/>
                        <w:noProof/>
                        <w:color w:val="808080" w:themeColor="background1" w:themeShade="80"/>
                        <w:sz w:val="24"/>
                        <w:szCs w:val="24"/>
                      </w:rPr>
                      <w:t>3</w:t>
                    </w:r>
                    <w:r w:rsidRPr="00EF2ED9">
                      <w:rPr>
                        <w:rFonts w:asciiTheme="majorHAnsi" w:hAnsiTheme="majorHAnsi"/>
                        <w:color w:val="808080" w:themeColor="background1" w:themeShade="80"/>
                        <w:sz w:val="24"/>
                        <w:szCs w:val="24"/>
                      </w:rPr>
                      <w:fldChar w:fldCharType="end"/>
                    </w:r>
                  </w:p>
                </w:txbxContent>
              </v:textbox>
              <w10:wrap anchorx="margin" anchory="margin"/>
            </v:shape>
          </w:pict>
        </mc:Fallback>
      </mc:AlternateContent>
    </w:r>
    <w:r>
      <w:rPr>
        <w:noProof/>
        <w:color w:val="4F81BD" w:themeColor="accent1"/>
        <w:lang w:val="nb-NO" w:eastAsia="nb-NO"/>
      </w:rPr>
      <mc:AlternateContent>
        <mc:Choice Requires="wps">
          <w:drawing>
            <wp:anchor distT="91440" distB="91440" distL="114300" distR="114300" simplePos="0" relativeHeight="251658241" behindDoc="1" locked="0" layoutInCell="1" allowOverlap="1" wp14:anchorId="3E96A4A8" wp14:editId="34379AA6">
              <wp:simplePos x="0" y="0"/>
              <wp:positionH relativeFrom="margin">
                <wp:align>center</wp:align>
              </wp:positionH>
              <wp:positionV relativeFrom="bottomMargin">
                <wp:align>top</wp:align>
              </wp:positionV>
              <wp:extent cx="5943600" cy="36195"/>
              <wp:effectExtent l="0" t="0" r="0" b="0"/>
              <wp:wrapSquare wrapText="bothSides"/>
              <wp:docPr id="58" name="Rektangel 58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5943600" cy="36195"/>
                      </a:xfrm>
                      <a:prstGeom prst="rect">
                        <a:avLst/>
                      </a:prstGeom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tlCol="0" anchor="ctr"/>
                  </wps:wsp>
                </a:graphicData>
              </a:graphic>
              <wp14:sizeRelH relativeFrom="margin">
                <wp14:pctWidth>100000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420B6F25" id="Rektangel 58" o:spid="_x0000_s1026" style="position:absolute;margin-left:0;margin-top:0;width:468pt;height:2.85pt;z-index:-251658239;visibility:visible;mso-wrap-style:square;mso-width-percent:1000;mso-height-percent:0;mso-wrap-distance-left:9pt;mso-wrap-distance-top:7.2pt;mso-wrap-distance-right:9pt;mso-wrap-distance-bottom:7.2pt;mso-position-horizontal:center;mso-position-horizontal-relative:margin;mso-position-vertical:top;mso-position-vertical-relative:bottom-margin-area;mso-width-percent:100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9y1QzQEAAOsDAAAOAAAAZHJzL2Uyb0RvYy54bWysU01v2zAMvQ/YfxB0X+ykS7AGcXpo0V2G&#10;rVi3H6DKVCxAEgVJi5N/P0pynWIddhjqAy3x4/Hxmd7dnKxhRwhRo+v4ctFyBk5ir92h4z9/3H/4&#10;xFlMwvXCoIOOnyHym/37d7vRb2GFA5oeAiMQF7ej7/iQkt82TZQDWBEX6MFRUGGwItE1HJo+iJHQ&#10;rWlWbbtpRgy9DyghRvLe1SDfF3ylQKZvSkVIzHScuKViQ7FP2Tb7ndgegvCDlhMN8R8srNCOms5Q&#10;dyIJ9ivoV1BWy4ARVVpItA0qpSWUGWiaZfvHNI+D8FBmIXGin2WKbwcrvx4f/UMgGUYft5GOeYqT&#10;Cja/iR87FbHOs1hwSkySc3398WrTkqaSYleb5fU6i9lcin2I6TOgZfnQ8UDfokgkjl9iqqnPKbmX&#10;cdk6vNfG1Gj2NBda5ZTOBmr2d1BM90RkVVDLxsCtCewo6FsLKcGlZQ0NoofqXrf0TDznisLaOALM&#10;yIr6z9gTQN7G19iV5ZSfS6Es3Fzc/otYLZ4rSmd0aS622mH4G4ChqabONf9ZpCpNVukJ+/NDYCGZ&#10;W6x7L5wckNZeplCKcxZtVJl82v68si/vBfbyj+5/AwAA//8DAFBLAwQUAAYACAAAACEAu7xWc9kA&#10;AAADAQAADwAAAGRycy9kb3ducmV2LnhtbEyPwU7DMBBE70j8g7VI3KhNqwQIcaqqiAs3Ah/gxEuS&#10;Eq/T2GlSvp6FC1xGGs1q5m2+XVwvTjiGzpOG25UCgVR721Gj4f3t+eYeRIiGrOk9oYYzBtgWlxe5&#10;yayf6RVPZWwEl1DIjIY2xiGTMtQtOhNWfkDi7MOPzkS2YyPtaGYud71cK5VKZzrihdYMuG+x/iwn&#10;p2E+J8eXzUF9qX16OO6qyT0l5Vrr66tl9wgi4hL/juEHn9GhYKbKT2SD6DXwI/FXOXvYpGwrDckd&#10;yCKX/9mLbwAAAP//AwBQSwECLQAUAAYACAAAACEAtoM4kv4AAADhAQAAEwAAAAAAAAAAAAAAAAAA&#10;AAAAW0NvbnRlbnRfVHlwZXNdLnhtbFBLAQItABQABgAIAAAAIQA4/SH/1gAAAJQBAAALAAAAAAAA&#10;AAAAAAAAAC8BAABfcmVscy8ucmVsc1BLAQItABQABgAIAAAAIQAz9y1QzQEAAOsDAAAOAAAAAAAA&#10;AAAAAAAAAC4CAABkcnMvZTJvRG9jLnhtbFBLAQItABQABgAIAAAAIQC7vFZz2QAAAAMBAAAPAAAA&#10;AAAAAAAAAAAAACcEAABkcnMvZG93bnJldi54bWxQSwUGAAAAAAQABADzAAAALQUAAAAA&#10;" fillcolor="#4f81bd [3204]" stroked="f" strokeweight="2pt">
              <w10:wrap type="square" anchorx="margin" anchory="margin"/>
            </v:rect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CC436C2" w14:textId="19C7CDEF" w:rsidR="00B9772A" w:rsidRDefault="00B9772A">
    <w:pPr>
      <w:pStyle w:val="Bunntekst0"/>
    </w:pPr>
    <w:r>
      <w:rPr>
        <w:noProof/>
      </w:rPr>
      <mc:AlternateContent>
        <mc:Choice Requires="wps">
          <w:drawing>
            <wp:anchor distT="0" distB="0" distL="0" distR="0" simplePos="0" relativeHeight="251659265" behindDoc="0" locked="0" layoutInCell="1" allowOverlap="1" wp14:anchorId="2133F79C" wp14:editId="017C2468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3175" b="0"/>
              <wp:wrapNone/>
              <wp:docPr id="2" name="Tekstboks 2" descr="Følsomhet Intern (gul)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1E486B3" w14:textId="37102585" w:rsidR="00B9772A" w:rsidRPr="00B9772A" w:rsidRDefault="00B9772A" w:rsidP="00B9772A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B9772A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Følsomhet Intern (gul)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133F79C" id="_x0000_t202" coordsize="21600,21600" o:spt="202" path="m,l,21600r21600,l21600,xe">
              <v:stroke joinstyle="miter"/>
              <v:path gradientshapeok="t" o:connecttype="rect"/>
            </v:shapetype>
            <v:shape id="Tekstboks 2" o:spid="_x0000_s1029" type="#_x0000_t202" alt="Følsomhet Intern (gul)" style="position:absolute;margin-left:0;margin-top:0;width:34.95pt;height:34.95pt;z-index:251659265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L1J3EAIAACEEAAAOAAAAZHJzL2Uyb0RvYy54bWysU01v2zAMvQ/YfxB0X+ykSdEZcYqsRYYB&#10;QVsgHXpWZCk2IImCpMTOfv0o2U62bqdhF/mJpPnx+LS877QiJ+F8A6ak00lOiTAcqsYcSvr9dfPp&#10;jhIfmKmYAiNKehae3q8+fli2thAzqEFVwhFMYnzR2pLWIdgiyzyvhWZ+AlYYdEpwmgW8ukNWOdZi&#10;dq2yWZ7fZi24yjrgwnu0PvZOukr5pRQ8PEvpRSCqpNhbSKdL5z6e2WrJioNjtm740Ab7hy40awwW&#10;vaR6ZIGRo2v+SKUb7sCDDBMOOgMpGy7SDDjNNH83za5mVqRZkBxvLzT5/5eWP5129sWR0H2BDhcY&#10;CWmtLzwa4zyddDp+sVOCfqTwfKFNdIFwNM7nN3e3C0o4ugaMWbLrz9b58FWAJhGU1OFWElnstPWh&#10;Dx1DYi0Dm0aptBllfjNgzmjJrh1GFLp9R5qqpDdj93uozjiUg37f3vJNg6W3zIcX5nDBOAeKNjzj&#10;IRW0JYUBUVKD+/E3e4xH3tFLSYuCKalBRVOivhncx2wxz/MosHRD4EawT2D6OV9EvznqB0AtTvFZ&#10;WJ5gDA5qhNKBfkNNr2M1dDHDsWZJ9yN8CL188U1wsV6nINSSZWFrdpbH1JGzSOhr98acHVgPuK4n&#10;GCXFinfk97HxT2/Xx4ArSJuJ/PZsDrSjDtNuhzcThf7rPUVdX/bqJ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NYvUnc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01E486B3" w14:textId="37102585" w:rsidR="00B9772A" w:rsidRPr="00B9772A" w:rsidRDefault="00B9772A" w:rsidP="00B9772A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B9772A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Følsomhet Intern (gul)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332D9F7" w14:textId="77777777" w:rsidR="00F90851" w:rsidRDefault="00F90851">
      <w:r>
        <w:separator/>
      </w:r>
    </w:p>
  </w:footnote>
  <w:footnote w:type="continuationSeparator" w:id="0">
    <w:p w14:paraId="146F1C66" w14:textId="77777777" w:rsidR="00F90851" w:rsidRDefault="00F90851">
      <w:r>
        <w:continuationSeparator/>
      </w:r>
    </w:p>
  </w:footnote>
  <w:footnote w:type="continuationNotice" w:id="1">
    <w:p w14:paraId="146006C7" w14:textId="77777777" w:rsidR="00F90851" w:rsidRDefault="00F9085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095A9F" w14:textId="39C6171D" w:rsidR="00DF0DB1" w:rsidRDefault="00DB7835">
    <w:pPr>
      <w:pStyle w:val="Topptekst0"/>
    </w:pPr>
    <w:r>
      <w:rPr>
        <w:noProof/>
        <w:lang w:val="nb-NO" w:eastAsia="nb-NO"/>
      </w:rPr>
      <w:drawing>
        <wp:inline distT="0" distB="0" distL="0" distR="0" wp14:anchorId="747F5123" wp14:editId="5C903704">
          <wp:extent cx="1868497" cy="412750"/>
          <wp:effectExtent l="0" t="0" r="0" b="6350"/>
          <wp:docPr id="1" name="Bilde 1" descr="http://innsida.helse-forde.no/avdelingar/stabogstotte/kommunikasjon/PublishingImages/Helse_Forde_logo_4_fg.jp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http://innsida.helse-forde.no/avdelingar/stabogstotte/kommunikasjon/PublishingImages/Helse_Forde_logo_4_fg.jp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877705" cy="414784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2DE64F31" w14:textId="77777777" w:rsidR="00DF0DB1" w:rsidRPr="005143DA" w:rsidRDefault="00DF0DB1" w:rsidP="005143DA">
    <w:pPr>
      <w:pStyle w:val="Topptekst0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F"/>
    <w:multiLevelType w:val="singleLevel"/>
    <w:tmpl w:val="E854703E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1" w15:restartNumberingAfterBreak="0">
    <w:nsid w:val="FFFFFF83"/>
    <w:multiLevelType w:val="singleLevel"/>
    <w:tmpl w:val="979487B2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2" w15:restartNumberingAfterBreak="0">
    <w:nsid w:val="FFFFFF88"/>
    <w:multiLevelType w:val="singleLevel"/>
    <w:tmpl w:val="2400892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3" w15:restartNumberingAfterBreak="0">
    <w:nsid w:val="FFFFFF89"/>
    <w:multiLevelType w:val="singleLevel"/>
    <w:tmpl w:val="E30E551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4" w15:restartNumberingAfterBreak="0">
    <w:nsid w:val="009924E4"/>
    <w:multiLevelType w:val="hybridMultilevel"/>
    <w:tmpl w:val="F7842B3E"/>
    <w:lvl w:ilvl="0" w:tplc="737E204E">
      <w:start w:val="12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  <w:sz w:val="20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16822DD"/>
    <w:multiLevelType w:val="hybridMultilevel"/>
    <w:tmpl w:val="869C8D56"/>
    <w:lvl w:ilvl="0" w:tplc="0B564426">
      <w:start w:val="1"/>
      <w:numFmt w:val="bullet"/>
      <w:lvlText w:val="•"/>
      <w:lvlJc w:val="left"/>
      <w:pPr>
        <w:ind w:left="1440" w:hanging="360"/>
      </w:pPr>
      <w:rPr>
        <w:rFonts w:ascii="Arial" w:hAnsi="Arial" w:cs="Times New Roman" w:hint="default"/>
      </w:rPr>
    </w:lvl>
    <w:lvl w:ilvl="1" w:tplc="0414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4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4000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6" w15:restartNumberingAfterBreak="0">
    <w:nsid w:val="036A1790"/>
    <w:multiLevelType w:val="hybridMultilevel"/>
    <w:tmpl w:val="EF10C226"/>
    <w:lvl w:ilvl="0" w:tplc="AB60FEA6">
      <w:numFmt w:val="bullet"/>
      <w:lvlText w:val="-"/>
      <w:lvlJc w:val="left"/>
      <w:pPr>
        <w:ind w:left="1080" w:hanging="360"/>
      </w:pPr>
      <w:rPr>
        <w:rFonts w:ascii="Calibri" w:eastAsiaTheme="minorHAnsi" w:hAnsi="Calibri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7" w15:restartNumberingAfterBreak="0">
    <w:nsid w:val="084D240A"/>
    <w:multiLevelType w:val="hybridMultilevel"/>
    <w:tmpl w:val="E8D4C816"/>
    <w:lvl w:ilvl="0" w:tplc="BFE8AFEE">
      <w:numFmt w:val="bullet"/>
      <w:lvlText w:val="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94541D4"/>
    <w:multiLevelType w:val="hybridMultilevel"/>
    <w:tmpl w:val="5D061E04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0C430CFF"/>
    <w:multiLevelType w:val="hybridMultilevel"/>
    <w:tmpl w:val="B3EE5EB4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0E2C59FC"/>
    <w:multiLevelType w:val="hybridMultilevel"/>
    <w:tmpl w:val="C564FEE4"/>
    <w:lvl w:ilvl="0" w:tplc="1624CDC8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FEF0D51C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351A82EA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AC408EBA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ED56B2A0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391424CA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DB62EAA4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4B6E168E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B89E16D8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11" w15:restartNumberingAfterBreak="0">
    <w:nsid w:val="0FC70250"/>
    <w:multiLevelType w:val="hybridMultilevel"/>
    <w:tmpl w:val="11D681DC"/>
    <w:lvl w:ilvl="0" w:tplc="E4B2463E">
      <w:numFmt w:val="bullet"/>
      <w:lvlText w:val="-"/>
      <w:lvlJc w:val="left"/>
      <w:pPr>
        <w:ind w:left="360" w:hanging="360"/>
      </w:pPr>
      <w:rPr>
        <w:rFonts w:ascii="Calibri" w:eastAsiaTheme="minorHAnsi" w:hAnsi="Calibri" w:cstheme="minorBidi" w:hint="default"/>
      </w:rPr>
    </w:lvl>
    <w:lvl w:ilvl="1" w:tplc="0414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11CB566D"/>
    <w:multiLevelType w:val="hybridMultilevel"/>
    <w:tmpl w:val="DF8A5F12"/>
    <w:lvl w:ilvl="0" w:tplc="0D90BB74">
      <w:numFmt w:val="bullet"/>
      <w:lvlText w:val="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13375C69"/>
    <w:multiLevelType w:val="hybridMultilevel"/>
    <w:tmpl w:val="C262CFCA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231905"/>
    <w:multiLevelType w:val="hybridMultilevel"/>
    <w:tmpl w:val="F40280D6"/>
    <w:lvl w:ilvl="0" w:tplc="444A38F4"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8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A350EAF"/>
    <w:multiLevelType w:val="hybridMultilevel"/>
    <w:tmpl w:val="51823964"/>
    <w:lvl w:ilvl="0" w:tplc="0414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1C49482A"/>
    <w:multiLevelType w:val="hybridMultilevel"/>
    <w:tmpl w:val="37C4B9BA"/>
    <w:lvl w:ilvl="0" w:tplc="1B284EA4">
      <w:start w:val="19"/>
      <w:numFmt w:val="bullet"/>
      <w:lvlText w:val=""/>
      <w:lvlJc w:val="left"/>
      <w:pPr>
        <w:ind w:left="1080" w:hanging="360"/>
      </w:pPr>
      <w:rPr>
        <w:rFonts w:ascii="Symbol" w:eastAsiaTheme="minorHAnsi" w:hAnsi="Symbol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7" w15:restartNumberingAfterBreak="0">
    <w:nsid w:val="201740AD"/>
    <w:multiLevelType w:val="hybridMultilevel"/>
    <w:tmpl w:val="E90E68CA"/>
    <w:lvl w:ilvl="0" w:tplc="56324492">
      <w:start w:val="5"/>
      <w:numFmt w:val="bullet"/>
      <w:lvlText w:val="-"/>
      <w:lvlJc w:val="left"/>
      <w:pPr>
        <w:ind w:left="720" w:hanging="360"/>
      </w:pPr>
      <w:rPr>
        <w:rFonts w:ascii="Arial Narrow" w:eastAsia="Times New Roman" w:hAnsi="Arial Narrow" w:cs="Aria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3BE63A0"/>
    <w:multiLevelType w:val="hybridMultilevel"/>
    <w:tmpl w:val="C472C658"/>
    <w:lvl w:ilvl="0" w:tplc="67D8349C">
      <w:start w:val="3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54455E1"/>
    <w:multiLevelType w:val="hybridMultilevel"/>
    <w:tmpl w:val="8BF002AE"/>
    <w:lvl w:ilvl="0" w:tplc="7EA89318">
      <w:numFmt w:val="bullet"/>
      <w:lvlText w:val="-"/>
      <w:lvlJc w:val="left"/>
      <w:pPr>
        <w:ind w:left="720" w:hanging="360"/>
      </w:pPr>
      <w:rPr>
        <w:rFonts w:ascii="Calibri" w:eastAsia="Calibri" w:hAnsi="Calibri" w:cs="Times New Roman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AB93ADC"/>
    <w:multiLevelType w:val="hybridMultilevel"/>
    <w:tmpl w:val="B5FC22B2"/>
    <w:lvl w:ilvl="0" w:tplc="A1B42060">
      <w:start w:val="14"/>
      <w:numFmt w:val="bullet"/>
      <w:lvlText w:val=""/>
      <w:lvlJc w:val="left"/>
      <w:pPr>
        <w:ind w:left="144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1" w15:restartNumberingAfterBreak="0">
    <w:nsid w:val="2B2E3729"/>
    <w:multiLevelType w:val="hybridMultilevel"/>
    <w:tmpl w:val="7332D5E4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2EDD06E8"/>
    <w:multiLevelType w:val="hybridMultilevel"/>
    <w:tmpl w:val="4A8A09C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1820CC2"/>
    <w:multiLevelType w:val="hybridMultilevel"/>
    <w:tmpl w:val="0EFE6FFE"/>
    <w:lvl w:ilvl="0" w:tplc="EEE8DABC">
      <w:start w:val="14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330B7716"/>
    <w:multiLevelType w:val="hybridMultilevel"/>
    <w:tmpl w:val="C8FCF328"/>
    <w:lvl w:ilvl="0" w:tplc="0B56442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cs="Times New Roman" w:hint="default"/>
      </w:rPr>
    </w:lvl>
    <w:lvl w:ilvl="1" w:tplc="D8E69F40">
      <w:start w:val="3636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cs="Times New Roman" w:hint="default"/>
      </w:rPr>
    </w:lvl>
    <w:lvl w:ilvl="2" w:tplc="C2C202E0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cs="Times New Roman" w:hint="default"/>
      </w:rPr>
    </w:lvl>
    <w:lvl w:ilvl="3" w:tplc="9814BCFC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cs="Times New Roman" w:hint="default"/>
      </w:rPr>
    </w:lvl>
    <w:lvl w:ilvl="4" w:tplc="BA0CE4B0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cs="Times New Roman" w:hint="default"/>
      </w:rPr>
    </w:lvl>
    <w:lvl w:ilvl="5" w:tplc="F654C10E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cs="Times New Roman" w:hint="default"/>
      </w:rPr>
    </w:lvl>
    <w:lvl w:ilvl="6" w:tplc="B1AC85BE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cs="Times New Roman" w:hint="default"/>
      </w:rPr>
    </w:lvl>
    <w:lvl w:ilvl="7" w:tplc="60923C84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cs="Times New Roman" w:hint="default"/>
      </w:rPr>
    </w:lvl>
    <w:lvl w:ilvl="8" w:tplc="E7F8BC74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cs="Times New Roman" w:hint="default"/>
      </w:rPr>
    </w:lvl>
  </w:abstractNum>
  <w:abstractNum w:abstractNumId="25" w15:restartNumberingAfterBreak="0">
    <w:nsid w:val="34A54E12"/>
    <w:multiLevelType w:val="hybridMultilevel"/>
    <w:tmpl w:val="8BB28FDA"/>
    <w:lvl w:ilvl="0" w:tplc="320EA7C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cs="Times New Roman" w:hint="default"/>
      </w:rPr>
    </w:lvl>
    <w:lvl w:ilvl="1" w:tplc="EE74992E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cs="Times New Roman" w:hint="default"/>
      </w:rPr>
    </w:lvl>
    <w:lvl w:ilvl="2" w:tplc="1F1CBF1E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cs="Times New Roman" w:hint="default"/>
      </w:rPr>
    </w:lvl>
    <w:lvl w:ilvl="3" w:tplc="826A7E04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cs="Times New Roman" w:hint="default"/>
      </w:rPr>
    </w:lvl>
    <w:lvl w:ilvl="4" w:tplc="FD6E22EE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cs="Times New Roman" w:hint="default"/>
      </w:rPr>
    </w:lvl>
    <w:lvl w:ilvl="5" w:tplc="852EBA6C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cs="Times New Roman" w:hint="default"/>
      </w:rPr>
    </w:lvl>
    <w:lvl w:ilvl="6" w:tplc="398E6EC8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cs="Times New Roman" w:hint="default"/>
      </w:rPr>
    </w:lvl>
    <w:lvl w:ilvl="7" w:tplc="492C916E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cs="Times New Roman" w:hint="default"/>
      </w:rPr>
    </w:lvl>
    <w:lvl w:ilvl="8" w:tplc="9FFAAFF8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cs="Times New Roman" w:hint="default"/>
      </w:rPr>
    </w:lvl>
  </w:abstractNum>
  <w:abstractNum w:abstractNumId="26" w15:restartNumberingAfterBreak="0">
    <w:nsid w:val="38B93D95"/>
    <w:multiLevelType w:val="hybridMultilevel"/>
    <w:tmpl w:val="40F20410"/>
    <w:lvl w:ilvl="0" w:tplc="46640028">
      <w:start w:val="1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39F05ABB"/>
    <w:multiLevelType w:val="hybridMultilevel"/>
    <w:tmpl w:val="3D80D6C2"/>
    <w:lvl w:ilvl="0" w:tplc="B3E87A32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800" w:hanging="360"/>
      </w:pPr>
    </w:lvl>
    <w:lvl w:ilvl="2" w:tplc="0414001B" w:tentative="1">
      <w:start w:val="1"/>
      <w:numFmt w:val="lowerRoman"/>
      <w:lvlText w:val="%3."/>
      <w:lvlJc w:val="right"/>
      <w:pPr>
        <w:ind w:left="2520" w:hanging="180"/>
      </w:pPr>
    </w:lvl>
    <w:lvl w:ilvl="3" w:tplc="0414000F" w:tentative="1">
      <w:start w:val="1"/>
      <w:numFmt w:val="decimal"/>
      <w:lvlText w:val="%4."/>
      <w:lvlJc w:val="left"/>
      <w:pPr>
        <w:ind w:left="3240" w:hanging="360"/>
      </w:pPr>
    </w:lvl>
    <w:lvl w:ilvl="4" w:tplc="04140019" w:tentative="1">
      <w:start w:val="1"/>
      <w:numFmt w:val="lowerLetter"/>
      <w:lvlText w:val="%5."/>
      <w:lvlJc w:val="left"/>
      <w:pPr>
        <w:ind w:left="3960" w:hanging="360"/>
      </w:pPr>
    </w:lvl>
    <w:lvl w:ilvl="5" w:tplc="0414001B" w:tentative="1">
      <w:start w:val="1"/>
      <w:numFmt w:val="lowerRoman"/>
      <w:lvlText w:val="%6."/>
      <w:lvlJc w:val="right"/>
      <w:pPr>
        <w:ind w:left="4680" w:hanging="180"/>
      </w:pPr>
    </w:lvl>
    <w:lvl w:ilvl="6" w:tplc="0414000F" w:tentative="1">
      <w:start w:val="1"/>
      <w:numFmt w:val="decimal"/>
      <w:lvlText w:val="%7."/>
      <w:lvlJc w:val="left"/>
      <w:pPr>
        <w:ind w:left="5400" w:hanging="360"/>
      </w:pPr>
    </w:lvl>
    <w:lvl w:ilvl="7" w:tplc="04140019" w:tentative="1">
      <w:start w:val="1"/>
      <w:numFmt w:val="lowerLetter"/>
      <w:lvlText w:val="%8."/>
      <w:lvlJc w:val="left"/>
      <w:pPr>
        <w:ind w:left="6120" w:hanging="360"/>
      </w:pPr>
    </w:lvl>
    <w:lvl w:ilvl="8" w:tplc="0414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8" w15:restartNumberingAfterBreak="0">
    <w:nsid w:val="3BD767D6"/>
    <w:multiLevelType w:val="hybridMultilevel"/>
    <w:tmpl w:val="46164ED8"/>
    <w:lvl w:ilvl="0" w:tplc="E884C47C">
      <w:numFmt w:val="bullet"/>
      <w:lvlText w:val=""/>
      <w:lvlJc w:val="left"/>
      <w:pPr>
        <w:ind w:left="1080" w:hanging="360"/>
      </w:pPr>
      <w:rPr>
        <w:rFonts w:ascii="Symbol" w:eastAsiaTheme="minorHAnsi" w:hAnsi="Symbol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9" w15:restartNumberingAfterBreak="0">
    <w:nsid w:val="3EBD1B83"/>
    <w:multiLevelType w:val="hybridMultilevel"/>
    <w:tmpl w:val="7332D5E4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40C57DB7"/>
    <w:multiLevelType w:val="hybridMultilevel"/>
    <w:tmpl w:val="58066A66"/>
    <w:lvl w:ilvl="0" w:tplc="5CD832BC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cs="Times New Roman" w:hint="default"/>
      </w:rPr>
    </w:lvl>
    <w:lvl w:ilvl="1" w:tplc="B8C29392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cs="Times New Roman" w:hint="default"/>
      </w:rPr>
    </w:lvl>
    <w:lvl w:ilvl="2" w:tplc="C6FC4B4E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cs="Times New Roman" w:hint="default"/>
      </w:rPr>
    </w:lvl>
    <w:lvl w:ilvl="3" w:tplc="7730ED86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cs="Times New Roman" w:hint="default"/>
      </w:rPr>
    </w:lvl>
    <w:lvl w:ilvl="4" w:tplc="E8F46FB6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cs="Times New Roman" w:hint="default"/>
      </w:rPr>
    </w:lvl>
    <w:lvl w:ilvl="5" w:tplc="F4D4FC2E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cs="Times New Roman" w:hint="default"/>
      </w:rPr>
    </w:lvl>
    <w:lvl w:ilvl="6" w:tplc="1FDC9440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cs="Times New Roman" w:hint="default"/>
      </w:rPr>
    </w:lvl>
    <w:lvl w:ilvl="7" w:tplc="CAD49B06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cs="Times New Roman" w:hint="default"/>
      </w:rPr>
    </w:lvl>
    <w:lvl w:ilvl="8" w:tplc="A0CC5178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cs="Times New Roman" w:hint="default"/>
      </w:rPr>
    </w:lvl>
  </w:abstractNum>
  <w:abstractNum w:abstractNumId="31" w15:restartNumberingAfterBreak="0">
    <w:nsid w:val="4B2C1568"/>
    <w:multiLevelType w:val="hybridMultilevel"/>
    <w:tmpl w:val="7584C9D4"/>
    <w:lvl w:ilvl="0" w:tplc="1E90DAB2">
      <w:start w:val="7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4C1E542A"/>
    <w:multiLevelType w:val="hybridMultilevel"/>
    <w:tmpl w:val="5E2C511A"/>
    <w:lvl w:ilvl="0" w:tplc="A1B42060">
      <w:start w:val="14"/>
      <w:numFmt w:val="bullet"/>
      <w:lvlText w:val="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4C657440"/>
    <w:multiLevelType w:val="hybridMultilevel"/>
    <w:tmpl w:val="2A6CBFD4"/>
    <w:lvl w:ilvl="0" w:tplc="715C3448">
      <w:numFmt w:val="bullet"/>
      <w:lvlText w:val="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352415A"/>
    <w:multiLevelType w:val="hybridMultilevel"/>
    <w:tmpl w:val="DBBA30D8"/>
    <w:lvl w:ilvl="0" w:tplc="DF02CCE4"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59BF426E"/>
    <w:multiLevelType w:val="hybridMultilevel"/>
    <w:tmpl w:val="7332D5E4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5CA31566"/>
    <w:multiLevelType w:val="hybridMultilevel"/>
    <w:tmpl w:val="473C232C"/>
    <w:lvl w:ilvl="0" w:tplc="D61A610C">
      <w:numFmt w:val="bullet"/>
      <w:lvlText w:val=""/>
      <w:lvlJc w:val="left"/>
      <w:pPr>
        <w:ind w:left="720" w:hanging="360"/>
      </w:pPr>
      <w:rPr>
        <w:rFonts w:ascii="Symbol" w:eastAsia="Calibri" w:hAnsi="Symbol" w:cs="Times New Roman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61BE141A"/>
    <w:multiLevelType w:val="hybridMultilevel"/>
    <w:tmpl w:val="C394A460"/>
    <w:lvl w:ilvl="0" w:tplc="B7360666"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6627444E"/>
    <w:multiLevelType w:val="hybridMultilevel"/>
    <w:tmpl w:val="25160574"/>
    <w:lvl w:ilvl="0" w:tplc="11B833C2">
      <w:start w:val="1"/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66870B38"/>
    <w:multiLevelType w:val="hybridMultilevel"/>
    <w:tmpl w:val="01EC2E60"/>
    <w:lvl w:ilvl="0" w:tplc="04140011">
      <w:start w:val="1"/>
      <w:numFmt w:val="decimal"/>
      <w:lvlText w:val="%1)"/>
      <w:lvlJc w:val="left"/>
      <w:pPr>
        <w:ind w:left="720" w:hanging="360"/>
      </w:pPr>
    </w:lvl>
    <w:lvl w:ilvl="1" w:tplc="04140019">
      <w:start w:val="1"/>
      <w:numFmt w:val="lowerLetter"/>
      <w:lvlText w:val="%2."/>
      <w:lvlJc w:val="left"/>
      <w:pPr>
        <w:ind w:left="1440" w:hanging="360"/>
      </w:pPr>
    </w:lvl>
    <w:lvl w:ilvl="2" w:tplc="0414001B">
      <w:start w:val="1"/>
      <w:numFmt w:val="lowerRoman"/>
      <w:lvlText w:val="%3."/>
      <w:lvlJc w:val="right"/>
      <w:pPr>
        <w:ind w:left="2160" w:hanging="180"/>
      </w:pPr>
    </w:lvl>
    <w:lvl w:ilvl="3" w:tplc="0414000F">
      <w:start w:val="1"/>
      <w:numFmt w:val="decimal"/>
      <w:lvlText w:val="%4."/>
      <w:lvlJc w:val="left"/>
      <w:pPr>
        <w:ind w:left="2880" w:hanging="360"/>
      </w:pPr>
    </w:lvl>
    <w:lvl w:ilvl="4" w:tplc="04140019">
      <w:start w:val="1"/>
      <w:numFmt w:val="lowerLetter"/>
      <w:lvlText w:val="%5."/>
      <w:lvlJc w:val="left"/>
      <w:pPr>
        <w:ind w:left="3600" w:hanging="360"/>
      </w:pPr>
    </w:lvl>
    <w:lvl w:ilvl="5" w:tplc="0414001B">
      <w:start w:val="1"/>
      <w:numFmt w:val="lowerRoman"/>
      <w:lvlText w:val="%6."/>
      <w:lvlJc w:val="right"/>
      <w:pPr>
        <w:ind w:left="4320" w:hanging="180"/>
      </w:pPr>
    </w:lvl>
    <w:lvl w:ilvl="6" w:tplc="0414000F">
      <w:start w:val="1"/>
      <w:numFmt w:val="decimal"/>
      <w:lvlText w:val="%7."/>
      <w:lvlJc w:val="left"/>
      <w:pPr>
        <w:ind w:left="5040" w:hanging="360"/>
      </w:pPr>
    </w:lvl>
    <w:lvl w:ilvl="7" w:tplc="04140019">
      <w:start w:val="1"/>
      <w:numFmt w:val="lowerLetter"/>
      <w:lvlText w:val="%8."/>
      <w:lvlJc w:val="left"/>
      <w:pPr>
        <w:ind w:left="5760" w:hanging="360"/>
      </w:pPr>
    </w:lvl>
    <w:lvl w:ilvl="8" w:tplc="0414001B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6733637B"/>
    <w:multiLevelType w:val="hybridMultilevel"/>
    <w:tmpl w:val="58B8ED26"/>
    <w:lvl w:ilvl="0" w:tplc="8D1E3CC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cs="Times New Roman" w:hint="default"/>
      </w:rPr>
    </w:lvl>
    <w:lvl w:ilvl="1" w:tplc="F6326080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cs="Times New Roman" w:hint="default"/>
      </w:rPr>
    </w:lvl>
    <w:lvl w:ilvl="2" w:tplc="94BC9520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cs="Times New Roman" w:hint="default"/>
      </w:rPr>
    </w:lvl>
    <w:lvl w:ilvl="3" w:tplc="6304EDAC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cs="Times New Roman" w:hint="default"/>
      </w:rPr>
    </w:lvl>
    <w:lvl w:ilvl="4" w:tplc="89FE3662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cs="Times New Roman" w:hint="default"/>
      </w:rPr>
    </w:lvl>
    <w:lvl w:ilvl="5" w:tplc="D56E8000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cs="Times New Roman" w:hint="default"/>
      </w:rPr>
    </w:lvl>
    <w:lvl w:ilvl="6" w:tplc="21844176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cs="Times New Roman" w:hint="default"/>
      </w:rPr>
    </w:lvl>
    <w:lvl w:ilvl="7" w:tplc="CA6ACC2E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cs="Times New Roman" w:hint="default"/>
      </w:rPr>
    </w:lvl>
    <w:lvl w:ilvl="8" w:tplc="83642B18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cs="Times New Roman" w:hint="default"/>
      </w:rPr>
    </w:lvl>
  </w:abstractNum>
  <w:abstractNum w:abstractNumId="41" w15:restartNumberingAfterBreak="0">
    <w:nsid w:val="678702A4"/>
    <w:multiLevelType w:val="hybridMultilevel"/>
    <w:tmpl w:val="E646B3A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6DFE689F"/>
    <w:multiLevelType w:val="hybridMultilevel"/>
    <w:tmpl w:val="F24CDE3C"/>
    <w:lvl w:ilvl="0" w:tplc="0414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76101563"/>
    <w:multiLevelType w:val="hybridMultilevel"/>
    <w:tmpl w:val="6DA82E6A"/>
    <w:lvl w:ilvl="0" w:tplc="317000C2">
      <w:numFmt w:val="bullet"/>
      <w:lvlText w:val="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775D7B2E"/>
    <w:multiLevelType w:val="hybridMultilevel"/>
    <w:tmpl w:val="C7709FE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78E378B2"/>
    <w:multiLevelType w:val="hybridMultilevel"/>
    <w:tmpl w:val="415CE086"/>
    <w:lvl w:ilvl="0" w:tplc="8A708E72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545793890">
    <w:abstractNumId w:val="9"/>
  </w:num>
  <w:num w:numId="2" w16cid:durableId="268589922">
    <w:abstractNumId w:val="11"/>
  </w:num>
  <w:num w:numId="3" w16cid:durableId="872154819">
    <w:abstractNumId w:val="17"/>
  </w:num>
  <w:num w:numId="4" w16cid:durableId="1768114035">
    <w:abstractNumId w:val="21"/>
  </w:num>
  <w:num w:numId="5" w16cid:durableId="298537793">
    <w:abstractNumId w:val="38"/>
  </w:num>
  <w:num w:numId="6" w16cid:durableId="2090540031">
    <w:abstractNumId w:val="26"/>
  </w:num>
  <w:num w:numId="7" w16cid:durableId="105857295">
    <w:abstractNumId w:val="32"/>
  </w:num>
  <w:num w:numId="8" w16cid:durableId="390467590">
    <w:abstractNumId w:val="23"/>
  </w:num>
  <w:num w:numId="9" w16cid:durableId="2127844859">
    <w:abstractNumId w:val="12"/>
  </w:num>
  <w:num w:numId="10" w16cid:durableId="223568514">
    <w:abstractNumId w:val="3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829789592">
    <w:abstractNumId w:val="22"/>
  </w:num>
  <w:num w:numId="12" w16cid:durableId="324827004">
    <w:abstractNumId w:val="2"/>
  </w:num>
  <w:num w:numId="13" w16cid:durableId="888345010">
    <w:abstractNumId w:val="3"/>
  </w:num>
  <w:num w:numId="14" w16cid:durableId="368534182">
    <w:abstractNumId w:val="0"/>
  </w:num>
  <w:num w:numId="15" w16cid:durableId="940062481">
    <w:abstractNumId w:val="1"/>
  </w:num>
  <w:num w:numId="16" w16cid:durableId="658966829">
    <w:abstractNumId w:val="39"/>
  </w:num>
  <w:num w:numId="17" w16cid:durableId="701127440">
    <w:abstractNumId w:val="4"/>
  </w:num>
  <w:num w:numId="18" w16cid:durableId="660237428">
    <w:abstractNumId w:val="15"/>
  </w:num>
  <w:num w:numId="19" w16cid:durableId="1856385318">
    <w:abstractNumId w:val="18"/>
  </w:num>
  <w:num w:numId="20" w16cid:durableId="198397072">
    <w:abstractNumId w:val="33"/>
  </w:num>
  <w:num w:numId="21" w16cid:durableId="645815740">
    <w:abstractNumId w:val="6"/>
  </w:num>
  <w:num w:numId="22" w16cid:durableId="712852022">
    <w:abstractNumId w:val="10"/>
  </w:num>
  <w:num w:numId="23" w16cid:durableId="882985679">
    <w:abstractNumId w:val="19"/>
  </w:num>
  <w:num w:numId="24" w16cid:durableId="1052655029">
    <w:abstractNumId w:val="24"/>
  </w:num>
  <w:num w:numId="25" w16cid:durableId="1443964063">
    <w:abstractNumId w:val="40"/>
  </w:num>
  <w:num w:numId="26" w16cid:durableId="188302006">
    <w:abstractNumId w:val="25"/>
  </w:num>
  <w:num w:numId="27" w16cid:durableId="1977298824">
    <w:abstractNumId w:val="30"/>
  </w:num>
  <w:num w:numId="28" w16cid:durableId="720203370">
    <w:abstractNumId w:val="43"/>
  </w:num>
  <w:num w:numId="29" w16cid:durableId="942690074">
    <w:abstractNumId w:val="7"/>
  </w:num>
  <w:num w:numId="30" w16cid:durableId="2026128963">
    <w:abstractNumId w:val="5"/>
  </w:num>
  <w:num w:numId="31" w16cid:durableId="1737969482">
    <w:abstractNumId w:val="20"/>
  </w:num>
  <w:num w:numId="32" w16cid:durableId="508250054">
    <w:abstractNumId w:val="16"/>
  </w:num>
  <w:num w:numId="33" w16cid:durableId="1642299257">
    <w:abstractNumId w:val="42"/>
  </w:num>
  <w:num w:numId="34" w16cid:durableId="1823545127">
    <w:abstractNumId w:val="31"/>
  </w:num>
  <w:num w:numId="35" w16cid:durableId="274559238">
    <w:abstractNumId w:val="34"/>
  </w:num>
  <w:num w:numId="36" w16cid:durableId="1094009960">
    <w:abstractNumId w:val="37"/>
  </w:num>
  <w:num w:numId="37" w16cid:durableId="868179060">
    <w:abstractNumId w:val="28"/>
  </w:num>
  <w:num w:numId="38" w16cid:durableId="1163737882">
    <w:abstractNumId w:val="35"/>
  </w:num>
  <w:num w:numId="39" w16cid:durableId="430975497">
    <w:abstractNumId w:val="29"/>
  </w:num>
  <w:num w:numId="40" w16cid:durableId="1462501380">
    <w:abstractNumId w:val="36"/>
  </w:num>
  <w:num w:numId="41" w16cid:durableId="910696362">
    <w:abstractNumId w:val="45"/>
  </w:num>
  <w:num w:numId="42" w16cid:durableId="309335445">
    <w:abstractNumId w:val="27"/>
  </w:num>
  <w:num w:numId="43" w16cid:durableId="931740660">
    <w:abstractNumId w:val="8"/>
  </w:num>
  <w:num w:numId="44" w16cid:durableId="273177580">
    <w:abstractNumId w:val="41"/>
  </w:num>
  <w:num w:numId="45" w16cid:durableId="1939023615">
    <w:abstractNumId w:val="44"/>
  </w:num>
  <w:num w:numId="46" w16cid:durableId="130053610">
    <w:abstractNumId w:val="13"/>
  </w:num>
  <w:num w:numId="47" w16cid:durableId="49501237">
    <w:abstractNumId w:val="14"/>
  </w:num>
  <w:numIdMacAtCleanup w:val="1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removePersonalInformation/>
  <w:removeDateAndTime/>
  <w:proofState w:spelling="clean" w:grammar="clean"/>
  <w:stylePaneFormatFilter w:val="1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62A13"/>
    <w:rsid w:val="00005CB2"/>
    <w:rsid w:val="00007BE6"/>
    <w:rsid w:val="00011EC8"/>
    <w:rsid w:val="00020357"/>
    <w:rsid w:val="00027547"/>
    <w:rsid w:val="000309A9"/>
    <w:rsid w:val="000329F4"/>
    <w:rsid w:val="00033C05"/>
    <w:rsid w:val="00040D5F"/>
    <w:rsid w:val="00053073"/>
    <w:rsid w:val="000547D8"/>
    <w:rsid w:val="0005627C"/>
    <w:rsid w:val="00057064"/>
    <w:rsid w:val="00062A84"/>
    <w:rsid w:val="0006671C"/>
    <w:rsid w:val="00071086"/>
    <w:rsid w:val="00077328"/>
    <w:rsid w:val="000825D5"/>
    <w:rsid w:val="00082956"/>
    <w:rsid w:val="0008399D"/>
    <w:rsid w:val="00087CB0"/>
    <w:rsid w:val="000901F9"/>
    <w:rsid w:val="000A3211"/>
    <w:rsid w:val="000B161D"/>
    <w:rsid w:val="000B1DE1"/>
    <w:rsid w:val="000B26BF"/>
    <w:rsid w:val="000B282B"/>
    <w:rsid w:val="000B45E2"/>
    <w:rsid w:val="000B54E6"/>
    <w:rsid w:val="000D2A5F"/>
    <w:rsid w:val="000D7281"/>
    <w:rsid w:val="000E3D3E"/>
    <w:rsid w:val="000F5AF4"/>
    <w:rsid w:val="000F7E7B"/>
    <w:rsid w:val="00107037"/>
    <w:rsid w:val="0010796E"/>
    <w:rsid w:val="00113D63"/>
    <w:rsid w:val="00117DD7"/>
    <w:rsid w:val="001232BB"/>
    <w:rsid w:val="00130791"/>
    <w:rsid w:val="0013300A"/>
    <w:rsid w:val="00135F0A"/>
    <w:rsid w:val="001363F3"/>
    <w:rsid w:val="00140E1A"/>
    <w:rsid w:val="00141854"/>
    <w:rsid w:val="001446A8"/>
    <w:rsid w:val="00147B09"/>
    <w:rsid w:val="00155E0F"/>
    <w:rsid w:val="00157CAF"/>
    <w:rsid w:val="001637E8"/>
    <w:rsid w:val="0016578E"/>
    <w:rsid w:val="001748E8"/>
    <w:rsid w:val="00175235"/>
    <w:rsid w:val="00177791"/>
    <w:rsid w:val="00180E52"/>
    <w:rsid w:val="0018585D"/>
    <w:rsid w:val="0018643F"/>
    <w:rsid w:val="001929FB"/>
    <w:rsid w:val="00194C53"/>
    <w:rsid w:val="001960F9"/>
    <w:rsid w:val="001A52A8"/>
    <w:rsid w:val="001B2C74"/>
    <w:rsid w:val="001B2D3C"/>
    <w:rsid w:val="001B3084"/>
    <w:rsid w:val="001B41D3"/>
    <w:rsid w:val="001B5952"/>
    <w:rsid w:val="001C1E0E"/>
    <w:rsid w:val="001C79B9"/>
    <w:rsid w:val="001D12CC"/>
    <w:rsid w:val="001D438B"/>
    <w:rsid w:val="001E00C6"/>
    <w:rsid w:val="001E05A5"/>
    <w:rsid w:val="001F7675"/>
    <w:rsid w:val="002004CE"/>
    <w:rsid w:val="0020132A"/>
    <w:rsid w:val="00204999"/>
    <w:rsid w:val="00206422"/>
    <w:rsid w:val="00206EE2"/>
    <w:rsid w:val="002113FE"/>
    <w:rsid w:val="00215216"/>
    <w:rsid w:val="00224D6E"/>
    <w:rsid w:val="0023027F"/>
    <w:rsid w:val="002305C1"/>
    <w:rsid w:val="00232951"/>
    <w:rsid w:val="00237718"/>
    <w:rsid w:val="0023795D"/>
    <w:rsid w:val="00237F14"/>
    <w:rsid w:val="00241771"/>
    <w:rsid w:val="002523DF"/>
    <w:rsid w:val="002542F9"/>
    <w:rsid w:val="00260B45"/>
    <w:rsid w:val="00261B16"/>
    <w:rsid w:val="0026379B"/>
    <w:rsid w:val="0027102D"/>
    <w:rsid w:val="002734A9"/>
    <w:rsid w:val="00293D2A"/>
    <w:rsid w:val="0029490F"/>
    <w:rsid w:val="002A5F2D"/>
    <w:rsid w:val="002B1DEB"/>
    <w:rsid w:val="002B2017"/>
    <w:rsid w:val="002B2D82"/>
    <w:rsid w:val="002B51B2"/>
    <w:rsid w:val="002D43D1"/>
    <w:rsid w:val="002D4B9F"/>
    <w:rsid w:val="002E0A0F"/>
    <w:rsid w:val="002E1D3B"/>
    <w:rsid w:val="002E640F"/>
    <w:rsid w:val="002E7315"/>
    <w:rsid w:val="002F0091"/>
    <w:rsid w:val="002F3C78"/>
    <w:rsid w:val="002F7661"/>
    <w:rsid w:val="002F783F"/>
    <w:rsid w:val="002F7E03"/>
    <w:rsid w:val="00300723"/>
    <w:rsid w:val="003060AE"/>
    <w:rsid w:val="00310E59"/>
    <w:rsid w:val="00316835"/>
    <w:rsid w:val="00334383"/>
    <w:rsid w:val="0033461C"/>
    <w:rsid w:val="00334977"/>
    <w:rsid w:val="00345259"/>
    <w:rsid w:val="00357DF7"/>
    <w:rsid w:val="00361B6D"/>
    <w:rsid w:val="00361CC2"/>
    <w:rsid w:val="00367578"/>
    <w:rsid w:val="003719CA"/>
    <w:rsid w:val="00373096"/>
    <w:rsid w:val="0038114F"/>
    <w:rsid w:val="003818A9"/>
    <w:rsid w:val="00383CD8"/>
    <w:rsid w:val="0039028D"/>
    <w:rsid w:val="003933C4"/>
    <w:rsid w:val="003A2ED8"/>
    <w:rsid w:val="003B39F4"/>
    <w:rsid w:val="003C000D"/>
    <w:rsid w:val="003C1D7E"/>
    <w:rsid w:val="003C508A"/>
    <w:rsid w:val="003D3FAB"/>
    <w:rsid w:val="003D4ACA"/>
    <w:rsid w:val="003D4DF1"/>
    <w:rsid w:val="003F756F"/>
    <w:rsid w:val="00400959"/>
    <w:rsid w:val="00405D31"/>
    <w:rsid w:val="00407CC8"/>
    <w:rsid w:val="00427447"/>
    <w:rsid w:val="00431DA1"/>
    <w:rsid w:val="00432DAE"/>
    <w:rsid w:val="00434238"/>
    <w:rsid w:val="00436EF1"/>
    <w:rsid w:val="004432B7"/>
    <w:rsid w:val="00453291"/>
    <w:rsid w:val="00455AE7"/>
    <w:rsid w:val="00456DCE"/>
    <w:rsid w:val="00456DDB"/>
    <w:rsid w:val="00465654"/>
    <w:rsid w:val="00470E59"/>
    <w:rsid w:val="00471A59"/>
    <w:rsid w:val="00471FB1"/>
    <w:rsid w:val="00473B6F"/>
    <w:rsid w:val="0048014F"/>
    <w:rsid w:val="00480D8E"/>
    <w:rsid w:val="004811AC"/>
    <w:rsid w:val="004848F4"/>
    <w:rsid w:val="00491660"/>
    <w:rsid w:val="00491A86"/>
    <w:rsid w:val="0049576B"/>
    <w:rsid w:val="004A2B12"/>
    <w:rsid w:val="004A587C"/>
    <w:rsid w:val="004A73ED"/>
    <w:rsid w:val="004B018D"/>
    <w:rsid w:val="004B0C55"/>
    <w:rsid w:val="004B10D4"/>
    <w:rsid w:val="004E40B1"/>
    <w:rsid w:val="004E439A"/>
    <w:rsid w:val="004E5D71"/>
    <w:rsid w:val="004E6005"/>
    <w:rsid w:val="00501C2D"/>
    <w:rsid w:val="00507F27"/>
    <w:rsid w:val="0051210D"/>
    <w:rsid w:val="00512BBB"/>
    <w:rsid w:val="005143DA"/>
    <w:rsid w:val="00530E64"/>
    <w:rsid w:val="00533A78"/>
    <w:rsid w:val="0053600C"/>
    <w:rsid w:val="00536B4E"/>
    <w:rsid w:val="0053716E"/>
    <w:rsid w:val="00551D92"/>
    <w:rsid w:val="00552AEB"/>
    <w:rsid w:val="0055346F"/>
    <w:rsid w:val="005542E5"/>
    <w:rsid w:val="0055445D"/>
    <w:rsid w:val="00555313"/>
    <w:rsid w:val="005679C4"/>
    <w:rsid w:val="00570164"/>
    <w:rsid w:val="00570EC1"/>
    <w:rsid w:val="00575F15"/>
    <w:rsid w:val="005771DB"/>
    <w:rsid w:val="0058326E"/>
    <w:rsid w:val="00584D9E"/>
    <w:rsid w:val="005868DC"/>
    <w:rsid w:val="00587477"/>
    <w:rsid w:val="00587A0C"/>
    <w:rsid w:val="00587BC1"/>
    <w:rsid w:val="00592B71"/>
    <w:rsid w:val="005950E4"/>
    <w:rsid w:val="005A3500"/>
    <w:rsid w:val="005A3A7F"/>
    <w:rsid w:val="005A76CD"/>
    <w:rsid w:val="005B056A"/>
    <w:rsid w:val="005B0FE9"/>
    <w:rsid w:val="005B284C"/>
    <w:rsid w:val="005B2FA1"/>
    <w:rsid w:val="005B3747"/>
    <w:rsid w:val="005B47C9"/>
    <w:rsid w:val="005B4FAF"/>
    <w:rsid w:val="005B538F"/>
    <w:rsid w:val="005C0CA9"/>
    <w:rsid w:val="005C1E1A"/>
    <w:rsid w:val="005C541B"/>
    <w:rsid w:val="005C73AB"/>
    <w:rsid w:val="005D3405"/>
    <w:rsid w:val="005D76D9"/>
    <w:rsid w:val="005D7718"/>
    <w:rsid w:val="005E3CBF"/>
    <w:rsid w:val="005E44BF"/>
    <w:rsid w:val="005F18D5"/>
    <w:rsid w:val="005F33E0"/>
    <w:rsid w:val="005F551A"/>
    <w:rsid w:val="005F699B"/>
    <w:rsid w:val="005F76E5"/>
    <w:rsid w:val="00600656"/>
    <w:rsid w:val="00612A21"/>
    <w:rsid w:val="006214DF"/>
    <w:rsid w:val="006214F8"/>
    <w:rsid w:val="00622DF0"/>
    <w:rsid w:val="00627D77"/>
    <w:rsid w:val="00630236"/>
    <w:rsid w:val="006322B0"/>
    <w:rsid w:val="0063316D"/>
    <w:rsid w:val="00635EF4"/>
    <w:rsid w:val="00637AEA"/>
    <w:rsid w:val="00642D7F"/>
    <w:rsid w:val="006466C6"/>
    <w:rsid w:val="00651911"/>
    <w:rsid w:val="00661013"/>
    <w:rsid w:val="00680E1E"/>
    <w:rsid w:val="00681869"/>
    <w:rsid w:val="00683E95"/>
    <w:rsid w:val="00690B90"/>
    <w:rsid w:val="00690E92"/>
    <w:rsid w:val="00694627"/>
    <w:rsid w:val="00695BA2"/>
    <w:rsid w:val="006A3850"/>
    <w:rsid w:val="006A5213"/>
    <w:rsid w:val="006A6091"/>
    <w:rsid w:val="006B055C"/>
    <w:rsid w:val="006B31AB"/>
    <w:rsid w:val="006B4401"/>
    <w:rsid w:val="006B6E73"/>
    <w:rsid w:val="006C06B0"/>
    <w:rsid w:val="006C0791"/>
    <w:rsid w:val="006C0865"/>
    <w:rsid w:val="006C1A2B"/>
    <w:rsid w:val="006C68E7"/>
    <w:rsid w:val="006D0292"/>
    <w:rsid w:val="006E2508"/>
    <w:rsid w:val="006F7D70"/>
    <w:rsid w:val="00700435"/>
    <w:rsid w:val="007017B1"/>
    <w:rsid w:val="00702DB9"/>
    <w:rsid w:val="0070344B"/>
    <w:rsid w:val="00704725"/>
    <w:rsid w:val="00707436"/>
    <w:rsid w:val="00713987"/>
    <w:rsid w:val="00722590"/>
    <w:rsid w:val="007274F8"/>
    <w:rsid w:val="0073163C"/>
    <w:rsid w:val="0073482F"/>
    <w:rsid w:val="00734D96"/>
    <w:rsid w:val="00740D52"/>
    <w:rsid w:val="0074486B"/>
    <w:rsid w:val="00745884"/>
    <w:rsid w:val="007500B7"/>
    <w:rsid w:val="00751E8D"/>
    <w:rsid w:val="00752240"/>
    <w:rsid w:val="0075224B"/>
    <w:rsid w:val="007525C6"/>
    <w:rsid w:val="0075538D"/>
    <w:rsid w:val="00760B8F"/>
    <w:rsid w:val="0076357A"/>
    <w:rsid w:val="0076520E"/>
    <w:rsid w:val="007654B7"/>
    <w:rsid w:val="007672EC"/>
    <w:rsid w:val="0079401B"/>
    <w:rsid w:val="00795F47"/>
    <w:rsid w:val="007A0E90"/>
    <w:rsid w:val="007A14A2"/>
    <w:rsid w:val="007A4D73"/>
    <w:rsid w:val="007B14FC"/>
    <w:rsid w:val="007B1C1D"/>
    <w:rsid w:val="007B2115"/>
    <w:rsid w:val="007B4C86"/>
    <w:rsid w:val="007C0F29"/>
    <w:rsid w:val="007C2681"/>
    <w:rsid w:val="007C2D86"/>
    <w:rsid w:val="007C46F2"/>
    <w:rsid w:val="007D1426"/>
    <w:rsid w:val="007D1AFF"/>
    <w:rsid w:val="007D387D"/>
    <w:rsid w:val="007D61AE"/>
    <w:rsid w:val="007E0300"/>
    <w:rsid w:val="007E1A07"/>
    <w:rsid w:val="007E1DEE"/>
    <w:rsid w:val="007E2331"/>
    <w:rsid w:val="007F2298"/>
    <w:rsid w:val="007F6EAE"/>
    <w:rsid w:val="00801BCE"/>
    <w:rsid w:val="00804FD3"/>
    <w:rsid w:val="008069D5"/>
    <w:rsid w:val="00810D20"/>
    <w:rsid w:val="00816527"/>
    <w:rsid w:val="008165F4"/>
    <w:rsid w:val="00820D26"/>
    <w:rsid w:val="00844EC0"/>
    <w:rsid w:val="00845D16"/>
    <w:rsid w:val="00852EE2"/>
    <w:rsid w:val="0085621E"/>
    <w:rsid w:val="008610AB"/>
    <w:rsid w:val="008764CB"/>
    <w:rsid w:val="00886B56"/>
    <w:rsid w:val="008874B7"/>
    <w:rsid w:val="00893E95"/>
    <w:rsid w:val="008954CA"/>
    <w:rsid w:val="0089789E"/>
    <w:rsid w:val="008A0163"/>
    <w:rsid w:val="008A4146"/>
    <w:rsid w:val="008B4D67"/>
    <w:rsid w:val="008B73E1"/>
    <w:rsid w:val="008C061C"/>
    <w:rsid w:val="008C0704"/>
    <w:rsid w:val="008D4B1A"/>
    <w:rsid w:val="008D6FEB"/>
    <w:rsid w:val="008D7888"/>
    <w:rsid w:val="008E3A5C"/>
    <w:rsid w:val="008E50C2"/>
    <w:rsid w:val="008E726C"/>
    <w:rsid w:val="008F1FFE"/>
    <w:rsid w:val="008F47F2"/>
    <w:rsid w:val="00905048"/>
    <w:rsid w:val="00914D5F"/>
    <w:rsid w:val="00914FC1"/>
    <w:rsid w:val="009161EA"/>
    <w:rsid w:val="009264A8"/>
    <w:rsid w:val="0092710A"/>
    <w:rsid w:val="009322C4"/>
    <w:rsid w:val="00934DD6"/>
    <w:rsid w:val="0093648C"/>
    <w:rsid w:val="009555A7"/>
    <w:rsid w:val="00956346"/>
    <w:rsid w:val="00957B7A"/>
    <w:rsid w:val="0096140D"/>
    <w:rsid w:val="00964CD1"/>
    <w:rsid w:val="00967D4A"/>
    <w:rsid w:val="0097349E"/>
    <w:rsid w:val="009805B1"/>
    <w:rsid w:val="00990CDB"/>
    <w:rsid w:val="009A09B5"/>
    <w:rsid w:val="009A68D1"/>
    <w:rsid w:val="009C2C12"/>
    <w:rsid w:val="009C3C48"/>
    <w:rsid w:val="009C5742"/>
    <w:rsid w:val="009C590F"/>
    <w:rsid w:val="009C6925"/>
    <w:rsid w:val="009C7E19"/>
    <w:rsid w:val="009D2512"/>
    <w:rsid w:val="009D2CFB"/>
    <w:rsid w:val="009D3A4B"/>
    <w:rsid w:val="009D4A00"/>
    <w:rsid w:val="009E2886"/>
    <w:rsid w:val="009E7305"/>
    <w:rsid w:val="009F032A"/>
    <w:rsid w:val="009F0F4A"/>
    <w:rsid w:val="009F5AFC"/>
    <w:rsid w:val="00A00540"/>
    <w:rsid w:val="00A02494"/>
    <w:rsid w:val="00A10D1C"/>
    <w:rsid w:val="00A166DA"/>
    <w:rsid w:val="00A1735D"/>
    <w:rsid w:val="00A214F1"/>
    <w:rsid w:val="00A22DC6"/>
    <w:rsid w:val="00A237A3"/>
    <w:rsid w:val="00A2434A"/>
    <w:rsid w:val="00A27FF6"/>
    <w:rsid w:val="00A36557"/>
    <w:rsid w:val="00A42F3B"/>
    <w:rsid w:val="00A55BB2"/>
    <w:rsid w:val="00A55DC3"/>
    <w:rsid w:val="00A563FB"/>
    <w:rsid w:val="00A6056D"/>
    <w:rsid w:val="00A66786"/>
    <w:rsid w:val="00A7291B"/>
    <w:rsid w:val="00A7602B"/>
    <w:rsid w:val="00A808C4"/>
    <w:rsid w:val="00A945E1"/>
    <w:rsid w:val="00A960FC"/>
    <w:rsid w:val="00AB390C"/>
    <w:rsid w:val="00AB5E89"/>
    <w:rsid w:val="00AB6F34"/>
    <w:rsid w:val="00AC363F"/>
    <w:rsid w:val="00AC7947"/>
    <w:rsid w:val="00AD5441"/>
    <w:rsid w:val="00AE00CA"/>
    <w:rsid w:val="00AE44A6"/>
    <w:rsid w:val="00AF038F"/>
    <w:rsid w:val="00AF14A8"/>
    <w:rsid w:val="00AF1C7F"/>
    <w:rsid w:val="00AF5DC5"/>
    <w:rsid w:val="00AF6BD0"/>
    <w:rsid w:val="00B03D2D"/>
    <w:rsid w:val="00B0500C"/>
    <w:rsid w:val="00B12856"/>
    <w:rsid w:val="00B13283"/>
    <w:rsid w:val="00B1677B"/>
    <w:rsid w:val="00B208BE"/>
    <w:rsid w:val="00B2132C"/>
    <w:rsid w:val="00B231F5"/>
    <w:rsid w:val="00B23A02"/>
    <w:rsid w:val="00B344E9"/>
    <w:rsid w:val="00B374F8"/>
    <w:rsid w:val="00B43CA3"/>
    <w:rsid w:val="00B43F31"/>
    <w:rsid w:val="00B44165"/>
    <w:rsid w:val="00B469C2"/>
    <w:rsid w:val="00B50DE0"/>
    <w:rsid w:val="00B54EC9"/>
    <w:rsid w:val="00B62114"/>
    <w:rsid w:val="00B64F7D"/>
    <w:rsid w:val="00B667DF"/>
    <w:rsid w:val="00B72018"/>
    <w:rsid w:val="00B81A13"/>
    <w:rsid w:val="00B8499F"/>
    <w:rsid w:val="00B95D01"/>
    <w:rsid w:val="00B9772A"/>
    <w:rsid w:val="00B97D99"/>
    <w:rsid w:val="00BA0A88"/>
    <w:rsid w:val="00BA6409"/>
    <w:rsid w:val="00BB6C5C"/>
    <w:rsid w:val="00BB7663"/>
    <w:rsid w:val="00BC2336"/>
    <w:rsid w:val="00BC3179"/>
    <w:rsid w:val="00BC7C2C"/>
    <w:rsid w:val="00BD3A35"/>
    <w:rsid w:val="00BD5E39"/>
    <w:rsid w:val="00BE3475"/>
    <w:rsid w:val="00BE52B0"/>
    <w:rsid w:val="00BF78DB"/>
    <w:rsid w:val="00C02508"/>
    <w:rsid w:val="00C1461D"/>
    <w:rsid w:val="00C149E7"/>
    <w:rsid w:val="00C16148"/>
    <w:rsid w:val="00C24979"/>
    <w:rsid w:val="00C268C8"/>
    <w:rsid w:val="00C26918"/>
    <w:rsid w:val="00C316F6"/>
    <w:rsid w:val="00C33D6A"/>
    <w:rsid w:val="00C41665"/>
    <w:rsid w:val="00C418CD"/>
    <w:rsid w:val="00C458EE"/>
    <w:rsid w:val="00C62199"/>
    <w:rsid w:val="00C62A13"/>
    <w:rsid w:val="00C71794"/>
    <w:rsid w:val="00C72523"/>
    <w:rsid w:val="00C7344C"/>
    <w:rsid w:val="00C76838"/>
    <w:rsid w:val="00C772A1"/>
    <w:rsid w:val="00C77E9E"/>
    <w:rsid w:val="00C82A83"/>
    <w:rsid w:val="00C86D3F"/>
    <w:rsid w:val="00C91951"/>
    <w:rsid w:val="00C91C3E"/>
    <w:rsid w:val="00C94CF5"/>
    <w:rsid w:val="00C95344"/>
    <w:rsid w:val="00C95CF3"/>
    <w:rsid w:val="00C9756A"/>
    <w:rsid w:val="00C979A6"/>
    <w:rsid w:val="00CA148A"/>
    <w:rsid w:val="00CA2FC0"/>
    <w:rsid w:val="00CC7AE7"/>
    <w:rsid w:val="00CD6C7F"/>
    <w:rsid w:val="00CE0A14"/>
    <w:rsid w:val="00CE3375"/>
    <w:rsid w:val="00CE5C9C"/>
    <w:rsid w:val="00CF26E2"/>
    <w:rsid w:val="00CF39A2"/>
    <w:rsid w:val="00CF39C7"/>
    <w:rsid w:val="00CF5A1B"/>
    <w:rsid w:val="00D00477"/>
    <w:rsid w:val="00D01F36"/>
    <w:rsid w:val="00D03091"/>
    <w:rsid w:val="00D11FE2"/>
    <w:rsid w:val="00D1495F"/>
    <w:rsid w:val="00D1644C"/>
    <w:rsid w:val="00D242C4"/>
    <w:rsid w:val="00D2775B"/>
    <w:rsid w:val="00D32C95"/>
    <w:rsid w:val="00D33E3E"/>
    <w:rsid w:val="00D34B72"/>
    <w:rsid w:val="00D35B3B"/>
    <w:rsid w:val="00D42793"/>
    <w:rsid w:val="00D54694"/>
    <w:rsid w:val="00D6456F"/>
    <w:rsid w:val="00D66A7F"/>
    <w:rsid w:val="00D66DE4"/>
    <w:rsid w:val="00D67D76"/>
    <w:rsid w:val="00D72643"/>
    <w:rsid w:val="00D7364E"/>
    <w:rsid w:val="00D74D3E"/>
    <w:rsid w:val="00D75DD7"/>
    <w:rsid w:val="00D77DF3"/>
    <w:rsid w:val="00D80BFF"/>
    <w:rsid w:val="00D85DF1"/>
    <w:rsid w:val="00D91D2B"/>
    <w:rsid w:val="00D929DD"/>
    <w:rsid w:val="00D92BF5"/>
    <w:rsid w:val="00D935EA"/>
    <w:rsid w:val="00D95249"/>
    <w:rsid w:val="00D97EDC"/>
    <w:rsid w:val="00DA1444"/>
    <w:rsid w:val="00DA1D99"/>
    <w:rsid w:val="00DB6834"/>
    <w:rsid w:val="00DB7835"/>
    <w:rsid w:val="00DC0985"/>
    <w:rsid w:val="00DC2D94"/>
    <w:rsid w:val="00DD0CA4"/>
    <w:rsid w:val="00DD1299"/>
    <w:rsid w:val="00DD551B"/>
    <w:rsid w:val="00DD59C4"/>
    <w:rsid w:val="00DE01D6"/>
    <w:rsid w:val="00DE3FCD"/>
    <w:rsid w:val="00DF002A"/>
    <w:rsid w:val="00DF0DB1"/>
    <w:rsid w:val="00E018F5"/>
    <w:rsid w:val="00E01BA1"/>
    <w:rsid w:val="00E0652C"/>
    <w:rsid w:val="00E0776D"/>
    <w:rsid w:val="00E17324"/>
    <w:rsid w:val="00E233D2"/>
    <w:rsid w:val="00E2358F"/>
    <w:rsid w:val="00E27343"/>
    <w:rsid w:val="00E326F7"/>
    <w:rsid w:val="00E34E96"/>
    <w:rsid w:val="00E3526C"/>
    <w:rsid w:val="00E41375"/>
    <w:rsid w:val="00E4159E"/>
    <w:rsid w:val="00E42C6F"/>
    <w:rsid w:val="00E45A24"/>
    <w:rsid w:val="00E45A72"/>
    <w:rsid w:val="00E52189"/>
    <w:rsid w:val="00E55481"/>
    <w:rsid w:val="00E56544"/>
    <w:rsid w:val="00E60FE6"/>
    <w:rsid w:val="00E62FDD"/>
    <w:rsid w:val="00E63ED7"/>
    <w:rsid w:val="00E91A01"/>
    <w:rsid w:val="00E936C1"/>
    <w:rsid w:val="00E9446A"/>
    <w:rsid w:val="00EA31CC"/>
    <w:rsid w:val="00EB06E2"/>
    <w:rsid w:val="00EB2453"/>
    <w:rsid w:val="00EB2F08"/>
    <w:rsid w:val="00EC21AD"/>
    <w:rsid w:val="00EC37CE"/>
    <w:rsid w:val="00ED28E5"/>
    <w:rsid w:val="00EE714A"/>
    <w:rsid w:val="00EE72F5"/>
    <w:rsid w:val="00EF2ED9"/>
    <w:rsid w:val="00EF4A21"/>
    <w:rsid w:val="00EF6365"/>
    <w:rsid w:val="00F00353"/>
    <w:rsid w:val="00F0285F"/>
    <w:rsid w:val="00F054F9"/>
    <w:rsid w:val="00F0552A"/>
    <w:rsid w:val="00F05741"/>
    <w:rsid w:val="00F122CC"/>
    <w:rsid w:val="00F12A5C"/>
    <w:rsid w:val="00F21355"/>
    <w:rsid w:val="00F2304A"/>
    <w:rsid w:val="00F2643A"/>
    <w:rsid w:val="00F46502"/>
    <w:rsid w:val="00F518E5"/>
    <w:rsid w:val="00F57B11"/>
    <w:rsid w:val="00F57DC3"/>
    <w:rsid w:val="00F61ED1"/>
    <w:rsid w:val="00F634BF"/>
    <w:rsid w:val="00F63FA8"/>
    <w:rsid w:val="00F75A48"/>
    <w:rsid w:val="00F760C8"/>
    <w:rsid w:val="00F77B48"/>
    <w:rsid w:val="00F90851"/>
    <w:rsid w:val="00F936F3"/>
    <w:rsid w:val="00F94328"/>
    <w:rsid w:val="00F97A2F"/>
    <w:rsid w:val="00FA2DC2"/>
    <w:rsid w:val="00FA4CF9"/>
    <w:rsid w:val="00FA61E0"/>
    <w:rsid w:val="00FA75C2"/>
    <w:rsid w:val="00FB0561"/>
    <w:rsid w:val="00FB0B67"/>
    <w:rsid w:val="00FB3250"/>
    <w:rsid w:val="00FB71D1"/>
    <w:rsid w:val="00FC0737"/>
    <w:rsid w:val="00FC7BAD"/>
    <w:rsid w:val="00FC7D7D"/>
    <w:rsid w:val="00FD4737"/>
    <w:rsid w:val="00FD5141"/>
    <w:rsid w:val="00FD5201"/>
    <w:rsid w:val="00FE0250"/>
    <w:rsid w:val="00FE047B"/>
    <w:rsid w:val="00FE50D1"/>
    <w:rsid w:val="00FE66B5"/>
    <w:rsid w:val="00FF09CA"/>
    <w:rsid w:val="00FF1FBC"/>
    <w:rsid w:val="00FF3188"/>
    <w:rsid w:val="00FF401D"/>
    <w:rsid w:val="00FF5172"/>
    <w:rsid w:val="00FF5869"/>
    <w:rsid w:val="00FF6FAD"/>
    <w:rsid w:val="00FF7D55"/>
    <w:rsid w:val="01C7D1D8"/>
    <w:rsid w:val="023F99DA"/>
    <w:rsid w:val="02AB0DB6"/>
    <w:rsid w:val="031878AF"/>
    <w:rsid w:val="0910F82C"/>
    <w:rsid w:val="09D5CD58"/>
    <w:rsid w:val="1B87A2D1"/>
    <w:rsid w:val="1BF2F537"/>
    <w:rsid w:val="1C4D2A35"/>
    <w:rsid w:val="1D94A191"/>
    <w:rsid w:val="21292F0E"/>
    <w:rsid w:val="22009CB2"/>
    <w:rsid w:val="253E5B87"/>
    <w:rsid w:val="28093987"/>
    <w:rsid w:val="29B337BC"/>
    <w:rsid w:val="2D322802"/>
    <w:rsid w:val="322721AF"/>
    <w:rsid w:val="35EEDEFA"/>
    <w:rsid w:val="3623273D"/>
    <w:rsid w:val="380BACB1"/>
    <w:rsid w:val="40E65085"/>
    <w:rsid w:val="411606E5"/>
    <w:rsid w:val="460AFFF6"/>
    <w:rsid w:val="473AB84A"/>
    <w:rsid w:val="4A3E2338"/>
    <w:rsid w:val="4B57FF8A"/>
    <w:rsid w:val="511E33EF"/>
    <w:rsid w:val="53684C9C"/>
    <w:rsid w:val="578B3C03"/>
    <w:rsid w:val="5A61DD9D"/>
    <w:rsid w:val="5BEC2437"/>
    <w:rsid w:val="5E0A7010"/>
    <w:rsid w:val="5E555D9A"/>
    <w:rsid w:val="63B4954D"/>
    <w:rsid w:val="655E4ED6"/>
    <w:rsid w:val="66C0215D"/>
    <w:rsid w:val="6AD31730"/>
    <w:rsid w:val="6DB0898C"/>
    <w:rsid w:val="6F7AA344"/>
    <w:rsid w:val="6FDDDDFC"/>
    <w:rsid w:val="7615E0DF"/>
    <w:rsid w:val="7EFBB628"/>
    <w:rsid w:val="7F868FF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oNotEmbedSmartTags/>
  <w:decimalSymbol w:val=","/>
  <w:listSeparator w:val=";"/>
  <w14:docId w14:val="13F4309C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IE" w:eastAsia="en-IE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uiPriority="1"/>
    <w:lsdException w:name="heading 3" w:semiHidden="1" w:uiPriority="9" w:unhideWhenUsed="1" w:qFormat="1"/>
    <w:lsdException w:name="heading 4" w:semiHidden="1" w:uiPriority="1" w:unhideWhenUsed="1" w:qFormat="1"/>
    <w:lsdException w:name="heading 5" w:semiHidden="1" w:uiPriority="1" w:unhideWhenUsed="1" w:qFormat="1"/>
    <w:lsdException w:name="heading 6" w:semiHidden="1" w:uiPriority="1" w:unhideWhenUsed="1" w:qFormat="1"/>
    <w:lsdException w:name="heading 7" w:semiHidden="1" w:uiPriority="1" w:unhideWhenUsed="1" w:qFormat="1"/>
    <w:lsdException w:name="heading 8" w:semiHidden="1" w:uiPriority="1" w:unhideWhenUsed="1" w:qFormat="1"/>
    <w:lsdException w:name="heading 9" w:semiHidden="1" w:uiPriority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 w:qFormat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9" w:qFormat="1"/>
    <w:lsdException w:name="List Number" w:uiPriority="9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10" w:qFormat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uiPriority="10" w:qFormat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4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uiPriority="9" w:qFormat="1"/>
    <w:lsdException w:name="List Continue 2" w:uiPriority="10" w:qFormat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5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uiPriority="3" w:qFormat="1"/>
    <w:lsdException w:name="Hyperlink" w:semiHidden="1" w:unhideWhenUsed="1"/>
    <w:lsdException w:name="FollowedHyperlink" w:semiHidden="1" w:uiPriority="0" w:unhideWhenUsed="1"/>
    <w:lsdException w:name="Strong" w:uiPriority="2" w:qFormat="1"/>
    <w:lsdException w:name="Emphasis" w:uiPriority="2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semiHidden="1" w:uiPriority="1" w:unhideWhenUsed="1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41"/>
    <w:lsdException w:name="Medium Grid 1 Accent 1" w:uiPriority="41"/>
    <w:lsdException w:name="Medium Grid 2 Accent 1" w:uiPriority="41"/>
    <w:lsdException w:name="Medium Grid 3 Accent 1" w:uiPriority="41"/>
    <w:lsdException w:name="Dark List Accent 1" w:uiPriority="41"/>
    <w:lsdException w:name="Colorful Shading Accent 1" w:uiPriority="41"/>
    <w:lsdException w:name="Colorful List Accent 1" w:uiPriority="41"/>
    <w:lsdException w:name="Colorful Grid Accent 1" w:uiPriority="41"/>
    <w:lsdException w:name="Light Shading Accent 2" w:uiPriority="42"/>
    <w:lsdException w:name="Light List Accent 2" w:uiPriority="42"/>
    <w:lsdException w:name="Light Grid Accent 2" w:uiPriority="42"/>
    <w:lsdException w:name="Medium Shading 1 Accent 2" w:uiPriority="42"/>
    <w:lsdException w:name="Medium Shading 2 Accent 2" w:uiPriority="42"/>
    <w:lsdException w:name="Medium List 1 Accent 2" w:uiPriority="42"/>
    <w:lsdException w:name="Medium List 2 Accent 2" w:uiPriority="42"/>
    <w:lsdException w:name="Medium Grid 1 Accent 2" w:uiPriority="42"/>
    <w:lsdException w:name="Medium Grid 2 Accent 2" w:uiPriority="42"/>
    <w:lsdException w:name="Medium Grid 3 Accent 2" w:uiPriority="42"/>
    <w:lsdException w:name="Dark List Accent 2" w:uiPriority="42"/>
    <w:lsdException w:name="Colorful Shading Accent 2" w:uiPriority="42"/>
    <w:lsdException w:name="Colorful List Accent 2" w:uiPriority="42"/>
    <w:lsdException w:name="Colorful Grid Accent 2" w:uiPriority="42"/>
    <w:lsdException w:name="Light Shading Accent 3" w:uiPriority="43"/>
    <w:lsdException w:name="Light List Accent 3" w:uiPriority="43"/>
    <w:lsdException w:name="Light Grid Accent 3" w:uiPriority="43"/>
    <w:lsdException w:name="Medium Shading 1 Accent 3" w:uiPriority="43"/>
    <w:lsdException w:name="Medium Shading 2 Accent 3" w:uiPriority="43"/>
    <w:lsdException w:name="Medium List 1 Accent 3" w:uiPriority="43"/>
    <w:lsdException w:name="Medium List 2 Accent 3" w:uiPriority="43"/>
    <w:lsdException w:name="Medium Grid 1 Accent 3" w:uiPriority="43"/>
    <w:lsdException w:name="Medium Grid 2 Accent 3" w:uiPriority="43"/>
    <w:lsdException w:name="Medium Grid 3 Accent 3" w:uiPriority="43"/>
    <w:lsdException w:name="Dark List Accent 3" w:uiPriority="43"/>
    <w:lsdException w:name="Colorful Shading Accent 3" w:uiPriority="43"/>
    <w:lsdException w:name="Colorful List Accent 3" w:uiPriority="43"/>
    <w:lsdException w:name="Colorful Grid Accent 3" w:uiPriority="43"/>
    <w:lsdException w:name="Light Shading Accent 4" w:uiPriority="44"/>
    <w:lsdException w:name="Light List Accent 4" w:uiPriority="44"/>
    <w:lsdException w:name="Light Grid Accent 4" w:uiPriority="44"/>
    <w:lsdException w:name="Medium Shading 1 Accent 4" w:uiPriority="44"/>
    <w:lsdException w:name="Medium Shading 2 Accent 4" w:uiPriority="44"/>
    <w:lsdException w:name="Medium List 1 Accent 4" w:uiPriority="44"/>
    <w:lsdException w:name="Medium List 2 Accent 4" w:uiPriority="44"/>
    <w:lsdException w:name="Medium Grid 1 Accent 4" w:uiPriority="44"/>
    <w:lsdException w:name="Medium Grid 2 Accent 4" w:uiPriority="44"/>
    <w:lsdException w:name="Medium Grid 3 Accent 4" w:uiPriority="44"/>
    <w:lsdException w:name="Dark List Accent 4" w:uiPriority="44"/>
    <w:lsdException w:name="Colorful Shading Accent 4" w:uiPriority="44"/>
    <w:lsdException w:name="Colorful List Accent 4" w:uiPriority="44"/>
    <w:lsdException w:name="Colorful Grid Accent 4" w:uiPriority="44"/>
    <w:lsdException w:name="Light Shading Accent 5" w:uiPriority="45"/>
    <w:lsdException w:name="Light List Accent 5" w:uiPriority="45"/>
    <w:lsdException w:name="Light Grid Accent 5" w:uiPriority="45"/>
    <w:lsdException w:name="Medium Shading 1 Accent 5" w:uiPriority="45"/>
    <w:lsdException w:name="Medium Shading 2 Accent 5" w:uiPriority="45"/>
    <w:lsdException w:name="Medium List 1 Accent 5" w:uiPriority="45"/>
    <w:lsdException w:name="Medium List 2 Accent 5" w:uiPriority="45"/>
    <w:lsdException w:name="Medium Grid 1 Accent 5" w:uiPriority="45"/>
    <w:lsdException w:name="Medium Grid 2 Accent 5" w:uiPriority="45"/>
    <w:lsdException w:name="Medium Grid 3 Accent 5" w:uiPriority="45"/>
    <w:lsdException w:name="Dark List Accent 5" w:uiPriority="45"/>
    <w:lsdException w:name="Colorful Shading Accent 5" w:uiPriority="45"/>
    <w:lsdException w:name="Colorful List Accent 5" w:uiPriority="45"/>
    <w:lsdException w:name="Colorful Grid Accent 5" w:uiPriority="45"/>
    <w:lsdException w:name="Light Shading Accent 6" w:uiPriority="46"/>
    <w:lsdException w:name="Light List Accent 6" w:uiPriority="46"/>
    <w:lsdException w:name="Light Grid Accent 6" w:uiPriority="46"/>
    <w:lsdException w:name="Medium Shading 1 Accent 6" w:uiPriority="46"/>
    <w:lsdException w:name="Medium Shading 2 Accent 6" w:uiPriority="46"/>
    <w:lsdException w:name="Medium List 1 Accent 6" w:uiPriority="46"/>
    <w:lsdException w:name="Medium List 2 Accent 6" w:uiPriority="46"/>
    <w:lsdException w:name="Medium Grid 1 Accent 6" w:uiPriority="46"/>
    <w:lsdException w:name="Medium Grid 2 Accent 6" w:uiPriority="46"/>
    <w:lsdException w:name="Medium Grid 3 Accent 6" w:uiPriority="46"/>
    <w:lsdException w:name="Dark List Accent 6" w:uiPriority="46"/>
    <w:lsdException w:name="Colorful Shading Accent 6" w:uiPriority="46"/>
    <w:lsdException w:name="Colorful List Accent 6" w:uiPriority="46"/>
    <w:lsdException w:name="Colorful Grid Accent 6" w:uiPriority="46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760C8"/>
    <w:pPr>
      <w:spacing w:after="0" w:line="240" w:lineRule="auto"/>
    </w:pPr>
    <w:rPr>
      <w:sz w:val="18"/>
    </w:rPr>
  </w:style>
  <w:style w:type="paragraph" w:styleId="Overskrift1">
    <w:name w:val="heading 1"/>
    <w:basedOn w:val="Normal"/>
    <w:next w:val="Normal"/>
    <w:link w:val="Overskrift1Tegn"/>
    <w:uiPriority w:val="1"/>
    <w:qFormat/>
    <w:rsid w:val="00BB6C5C"/>
    <w:pPr>
      <w:keepNext/>
      <w:keepLines/>
      <w:spacing w:before="240"/>
      <w:outlineLvl w:val="0"/>
    </w:pPr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paragraph" w:styleId="Overskrift3">
    <w:name w:val="heading 3"/>
    <w:basedOn w:val="Normal"/>
    <w:next w:val="Normal"/>
    <w:link w:val="Overskrift3Tegn"/>
    <w:uiPriority w:val="9"/>
    <w:semiHidden/>
    <w:unhideWhenUsed/>
    <w:qFormat/>
    <w:rsid w:val="008165F4"/>
    <w:pPr>
      <w:keepNext/>
      <w:keepLines/>
      <w:spacing w:before="200"/>
      <w:outlineLvl w:val="2"/>
    </w:pPr>
    <w:rPr>
      <w:rFonts w:ascii="Cambria" w:eastAsia="Times New Roman" w:hAnsi="Cambria" w:cs="Times New Roman"/>
      <w:b/>
      <w:bCs/>
      <w:color w:val="4F81BD"/>
      <w:sz w:val="22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paragraph" w:customStyle="1" w:styleId="overskrift10">
    <w:name w:val="overskrift 1"/>
    <w:basedOn w:val="Normal"/>
    <w:next w:val="Normal"/>
    <w:link w:val="Tegnioverskrift1"/>
    <w:uiPriority w:val="1"/>
    <w:semiHidden/>
    <w:unhideWhenUsed/>
    <w:qFormat/>
    <w:rsid w:val="00681869"/>
    <w:pPr>
      <w:spacing w:after="400" w:line="360" w:lineRule="auto"/>
      <w:ind w:left="-86"/>
      <w:outlineLvl w:val="0"/>
    </w:pPr>
    <w:rPr>
      <w:color w:val="D9D9D9" w:themeColor="background1" w:themeShade="D9"/>
      <w:sz w:val="96"/>
      <w:szCs w:val="96"/>
    </w:rPr>
  </w:style>
  <w:style w:type="paragraph" w:customStyle="1" w:styleId="overskrift2">
    <w:name w:val="overskrift 2"/>
    <w:basedOn w:val="Normal"/>
    <w:next w:val="Normal"/>
    <w:link w:val="Tegnioverskrift2"/>
    <w:uiPriority w:val="1"/>
    <w:unhideWhenUsed/>
    <w:rsid w:val="00681869"/>
    <w:pPr>
      <w:spacing w:before="320"/>
      <w:outlineLvl w:val="1"/>
    </w:pPr>
    <w:rPr>
      <w:b/>
    </w:rPr>
  </w:style>
  <w:style w:type="character" w:customStyle="1" w:styleId="Tegnioverskrift1">
    <w:name w:val="Tegn i overskrift 1"/>
    <w:basedOn w:val="Standardskriftforavsnitt"/>
    <w:link w:val="overskrift10"/>
    <w:uiPriority w:val="1"/>
    <w:semiHidden/>
    <w:rsid w:val="00681869"/>
    <w:rPr>
      <w:color w:val="D9D9D9" w:themeColor="background1" w:themeShade="D9"/>
      <w:sz w:val="96"/>
      <w:szCs w:val="96"/>
    </w:rPr>
  </w:style>
  <w:style w:type="character" w:customStyle="1" w:styleId="Tegnioverskrift2">
    <w:name w:val="Tegn i overskrift 2"/>
    <w:basedOn w:val="Standardskriftforavsnitt"/>
    <w:link w:val="overskrift2"/>
    <w:uiPriority w:val="1"/>
    <w:rsid w:val="00681869"/>
    <w:rPr>
      <w:b/>
      <w:sz w:val="18"/>
    </w:rPr>
  </w:style>
  <w:style w:type="character" w:customStyle="1" w:styleId="Plassholdertekst1">
    <w:name w:val="Plassholdertekst1"/>
    <w:basedOn w:val="Standardskriftforavsnitt"/>
    <w:uiPriority w:val="99"/>
    <w:semiHidden/>
    <w:rsid w:val="00681869"/>
    <w:rPr>
      <w:color w:val="808080"/>
    </w:rPr>
  </w:style>
  <w:style w:type="table" w:customStyle="1" w:styleId="Tabellrutenett1">
    <w:name w:val="Tabellrutenett1"/>
    <w:basedOn w:val="Vanligtabell"/>
    <w:uiPriority w:val="1"/>
    <w:rsid w:val="00681869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Hendelse-Fet">
    <w:name w:val="Hendelse - Fet"/>
    <w:basedOn w:val="Hendelse"/>
    <w:qFormat/>
    <w:rsid w:val="00681869"/>
    <w:rPr>
      <w:b/>
    </w:rPr>
  </w:style>
  <w:style w:type="paragraph" w:customStyle="1" w:styleId="Datoogklokkeslett">
    <w:name w:val="Dato og klokkeslett"/>
    <w:basedOn w:val="Normal"/>
    <w:qFormat/>
    <w:rsid w:val="00681869"/>
    <w:pPr>
      <w:spacing w:after="300"/>
      <w:contextualSpacing/>
    </w:pPr>
  </w:style>
  <w:style w:type="paragraph" w:customStyle="1" w:styleId="Informasjonomsaksliste">
    <w:name w:val="Informasjon om saksliste"/>
    <w:basedOn w:val="Normal"/>
    <w:qFormat/>
    <w:rsid w:val="00681869"/>
    <w:pPr>
      <w:spacing w:after="600" w:line="336" w:lineRule="auto"/>
      <w:contextualSpacing/>
    </w:pPr>
  </w:style>
  <w:style w:type="paragraph" w:customStyle="1" w:styleId="Hendelse">
    <w:name w:val="Hendelse"/>
    <w:basedOn w:val="Normal"/>
    <w:qFormat/>
    <w:rsid w:val="00681869"/>
    <w:pPr>
      <w:spacing w:after="80"/>
    </w:pPr>
  </w:style>
  <w:style w:type="paragraph" w:customStyle="1" w:styleId="Merinformasjon">
    <w:name w:val="Mer informasjon"/>
    <w:basedOn w:val="Informasjonomsaksliste"/>
    <w:qFormat/>
    <w:rsid w:val="00681869"/>
    <w:pPr>
      <w:spacing w:after="120"/>
      <w:contextualSpacing w:val="0"/>
    </w:pPr>
  </w:style>
  <w:style w:type="paragraph" w:customStyle="1" w:styleId="Bobletekst1">
    <w:name w:val="Bobletekst1"/>
    <w:basedOn w:val="Normal"/>
    <w:link w:val="Tegnibobletekst"/>
    <w:uiPriority w:val="99"/>
    <w:semiHidden/>
    <w:unhideWhenUsed/>
    <w:rsid w:val="00681869"/>
    <w:rPr>
      <w:rFonts w:ascii="Tahoma" w:hAnsi="Tahoma" w:cs="Tahoma"/>
      <w:sz w:val="16"/>
      <w:szCs w:val="16"/>
    </w:rPr>
  </w:style>
  <w:style w:type="character" w:customStyle="1" w:styleId="Tegnibobletekst">
    <w:name w:val="Tegn i bobletekst"/>
    <w:basedOn w:val="Standardskriftforavsnitt"/>
    <w:link w:val="Bobletekst1"/>
    <w:uiPriority w:val="99"/>
    <w:semiHidden/>
    <w:rsid w:val="00681869"/>
    <w:rPr>
      <w:rFonts w:ascii="Tahoma" w:hAnsi="Tahoma" w:cs="Tahoma"/>
      <w:sz w:val="16"/>
      <w:szCs w:val="16"/>
    </w:rPr>
  </w:style>
  <w:style w:type="paragraph" w:customStyle="1" w:styleId="Sakslisteoverskrift">
    <w:name w:val="Sakslisteoverskrift"/>
    <w:basedOn w:val="Normal"/>
    <w:qFormat/>
    <w:rsid w:val="00681869"/>
    <w:pPr>
      <w:spacing w:after="400" w:line="360" w:lineRule="auto"/>
      <w:ind w:left="-86"/>
      <w:outlineLvl w:val="0"/>
    </w:pPr>
    <w:rPr>
      <w:color w:val="D9D9D9" w:themeColor="background1" w:themeShade="D9"/>
      <w:sz w:val="96"/>
      <w:szCs w:val="96"/>
    </w:rPr>
  </w:style>
  <w:style w:type="paragraph" w:customStyle="1" w:styleId="Mtetittel">
    <w:name w:val="Møtetittel"/>
    <w:basedOn w:val="Normal"/>
    <w:qFormat/>
    <w:rsid w:val="00681869"/>
    <w:pPr>
      <w:spacing w:before="320"/>
      <w:outlineLvl w:val="1"/>
    </w:pPr>
    <w:rPr>
      <w:b/>
    </w:rPr>
  </w:style>
  <w:style w:type="paragraph" w:customStyle="1" w:styleId="topptekst">
    <w:name w:val="topptekst"/>
    <w:basedOn w:val="Normal"/>
    <w:link w:val="Tegnitopptekst"/>
    <w:uiPriority w:val="99"/>
    <w:semiHidden/>
    <w:unhideWhenUsed/>
    <w:rsid w:val="00681869"/>
    <w:pPr>
      <w:tabs>
        <w:tab w:val="center" w:pos="4680"/>
        <w:tab w:val="right" w:pos="9360"/>
      </w:tabs>
    </w:pPr>
  </w:style>
  <w:style w:type="character" w:customStyle="1" w:styleId="Tegnitopptekst">
    <w:name w:val="Tegn i topptekst"/>
    <w:basedOn w:val="Standardskriftforavsnitt"/>
    <w:link w:val="topptekst"/>
    <w:uiPriority w:val="99"/>
    <w:semiHidden/>
    <w:rsid w:val="00681869"/>
    <w:rPr>
      <w:sz w:val="18"/>
    </w:rPr>
  </w:style>
  <w:style w:type="paragraph" w:customStyle="1" w:styleId="bunntekst">
    <w:name w:val="bunntekst"/>
    <w:basedOn w:val="Normal"/>
    <w:link w:val="Tegnibunntekst"/>
    <w:uiPriority w:val="99"/>
    <w:semiHidden/>
    <w:unhideWhenUsed/>
    <w:rsid w:val="00681869"/>
    <w:pPr>
      <w:tabs>
        <w:tab w:val="center" w:pos="4680"/>
        <w:tab w:val="right" w:pos="9360"/>
      </w:tabs>
    </w:pPr>
  </w:style>
  <w:style w:type="character" w:customStyle="1" w:styleId="Tegnibunntekst">
    <w:name w:val="Tegn i bunntekst"/>
    <w:basedOn w:val="Standardskriftforavsnitt"/>
    <w:link w:val="bunntekst"/>
    <w:uiPriority w:val="99"/>
    <w:semiHidden/>
    <w:rsid w:val="00681869"/>
    <w:rPr>
      <w:sz w:val="18"/>
    </w:rPr>
  </w:style>
  <w:style w:type="paragraph" w:customStyle="1" w:styleId="Plassholderautotekst58">
    <w:name w:val="Plassholderautotekst_58"/>
    <w:rsid w:val="00681869"/>
    <w:rPr>
      <w:rFonts w:eastAsiaTheme="minorEastAsia"/>
    </w:rPr>
  </w:style>
  <w:style w:type="paragraph" w:styleId="Bobletekst">
    <w:name w:val="Balloon Text"/>
    <w:basedOn w:val="Normal"/>
    <w:link w:val="BobletekstTegn"/>
    <w:uiPriority w:val="99"/>
    <w:semiHidden/>
    <w:unhideWhenUsed/>
    <w:rsid w:val="00383CD8"/>
    <w:rPr>
      <w:rFonts w:ascii="Tahoma" w:hAnsi="Tahoma" w:cs="Tahoma"/>
      <w:sz w:val="16"/>
      <w:szCs w:val="16"/>
    </w:rPr>
  </w:style>
  <w:style w:type="character" w:customStyle="1" w:styleId="BobletekstTegn">
    <w:name w:val="Bobletekst Tegn"/>
    <w:basedOn w:val="Standardskriftforavsnitt"/>
    <w:link w:val="Bobletekst"/>
    <w:uiPriority w:val="99"/>
    <w:semiHidden/>
    <w:rsid w:val="00383CD8"/>
    <w:rPr>
      <w:rFonts w:ascii="Tahoma" w:hAnsi="Tahoma" w:cs="Tahoma"/>
      <w:sz w:val="16"/>
      <w:szCs w:val="16"/>
    </w:rPr>
  </w:style>
  <w:style w:type="character" w:styleId="Plassholdertekst">
    <w:name w:val="Placeholder Text"/>
    <w:basedOn w:val="Standardskriftforavsnitt"/>
    <w:uiPriority w:val="99"/>
    <w:semiHidden/>
    <w:rsid w:val="00C86D3F"/>
    <w:rPr>
      <w:color w:val="808080"/>
    </w:rPr>
  </w:style>
  <w:style w:type="paragraph" w:styleId="Topptekst0">
    <w:name w:val="header"/>
    <w:basedOn w:val="Normal"/>
    <w:link w:val="TopptekstTegn"/>
    <w:uiPriority w:val="99"/>
    <w:unhideWhenUsed/>
    <w:rsid w:val="00C62A13"/>
    <w:pPr>
      <w:tabs>
        <w:tab w:val="center" w:pos="4536"/>
        <w:tab w:val="right" w:pos="9072"/>
      </w:tabs>
    </w:pPr>
  </w:style>
  <w:style w:type="character" w:customStyle="1" w:styleId="TopptekstTegn">
    <w:name w:val="Topptekst Tegn"/>
    <w:basedOn w:val="Standardskriftforavsnitt"/>
    <w:link w:val="Topptekst0"/>
    <w:uiPriority w:val="99"/>
    <w:rsid w:val="00C62A13"/>
    <w:rPr>
      <w:sz w:val="18"/>
    </w:rPr>
  </w:style>
  <w:style w:type="paragraph" w:styleId="Bunntekst0">
    <w:name w:val="footer"/>
    <w:basedOn w:val="Normal"/>
    <w:link w:val="BunntekstTegn"/>
    <w:uiPriority w:val="99"/>
    <w:unhideWhenUsed/>
    <w:rsid w:val="00C62A13"/>
    <w:pPr>
      <w:tabs>
        <w:tab w:val="center" w:pos="4536"/>
        <w:tab w:val="right" w:pos="9072"/>
      </w:tabs>
    </w:pPr>
  </w:style>
  <w:style w:type="character" w:customStyle="1" w:styleId="BunntekstTegn">
    <w:name w:val="Bunntekst Tegn"/>
    <w:basedOn w:val="Standardskriftforavsnitt"/>
    <w:link w:val="Bunntekst0"/>
    <w:uiPriority w:val="99"/>
    <w:rsid w:val="00C62A13"/>
    <w:rPr>
      <w:sz w:val="18"/>
    </w:rPr>
  </w:style>
  <w:style w:type="paragraph" w:styleId="NormalWeb">
    <w:name w:val="Normal (Web)"/>
    <w:basedOn w:val="Normal"/>
    <w:uiPriority w:val="99"/>
    <w:semiHidden/>
    <w:unhideWhenUsed/>
    <w:rsid w:val="00C62A13"/>
    <w:rPr>
      <w:rFonts w:ascii="Times New Roman" w:hAnsi="Times New Roman" w:cs="Times New Roman"/>
      <w:sz w:val="24"/>
      <w:szCs w:val="24"/>
    </w:rPr>
  </w:style>
  <w:style w:type="character" w:styleId="Fulgthyperkobling">
    <w:name w:val="FollowedHyperlink"/>
    <w:rsid w:val="00FD5141"/>
    <w:rPr>
      <w:color w:val="800080"/>
      <w:u w:val="single"/>
    </w:rPr>
  </w:style>
  <w:style w:type="paragraph" w:styleId="Listeavsnitt">
    <w:name w:val="List Paragraph"/>
    <w:basedOn w:val="Normal"/>
    <w:uiPriority w:val="34"/>
    <w:unhideWhenUsed/>
    <w:qFormat/>
    <w:rsid w:val="009C3C48"/>
    <w:pPr>
      <w:ind w:left="720"/>
      <w:contextualSpacing/>
    </w:pPr>
  </w:style>
  <w:style w:type="character" w:styleId="Hyperkobling">
    <w:name w:val="Hyperlink"/>
    <w:basedOn w:val="Standardskriftforavsnitt"/>
    <w:uiPriority w:val="99"/>
    <w:unhideWhenUsed/>
    <w:rsid w:val="00622DF0"/>
    <w:rPr>
      <w:color w:val="0000FF" w:themeColor="hyperlink"/>
      <w:u w:val="single"/>
    </w:rPr>
  </w:style>
  <w:style w:type="paragraph" w:styleId="INNH3">
    <w:name w:val="toc 3"/>
    <w:basedOn w:val="Normal"/>
    <w:next w:val="Normal"/>
    <w:autoRedefine/>
    <w:uiPriority w:val="99"/>
    <w:semiHidden/>
    <w:unhideWhenUsed/>
    <w:rsid w:val="00AF1C7F"/>
    <w:pPr>
      <w:spacing w:after="100"/>
      <w:ind w:left="360"/>
    </w:pPr>
  </w:style>
  <w:style w:type="paragraph" w:customStyle="1" w:styleId="Overskrift31">
    <w:name w:val="Overskrift 31"/>
    <w:basedOn w:val="Normal"/>
    <w:next w:val="Normal"/>
    <w:uiPriority w:val="9"/>
    <w:unhideWhenUsed/>
    <w:qFormat/>
    <w:rsid w:val="008165F4"/>
    <w:pPr>
      <w:keepNext/>
      <w:keepLines/>
      <w:spacing w:before="200" w:line="276" w:lineRule="auto"/>
      <w:outlineLvl w:val="2"/>
    </w:pPr>
    <w:rPr>
      <w:rFonts w:ascii="Cambria" w:eastAsia="Times New Roman" w:hAnsi="Cambria" w:cs="Times New Roman"/>
      <w:b/>
      <w:bCs/>
      <w:color w:val="4F81BD"/>
      <w:sz w:val="22"/>
      <w:lang w:val="nb-NO" w:eastAsia="nb-NO"/>
    </w:rPr>
  </w:style>
  <w:style w:type="character" w:customStyle="1" w:styleId="Overskrift3Tegn">
    <w:name w:val="Overskrift 3 Tegn"/>
    <w:basedOn w:val="Standardskriftforavsnitt"/>
    <w:link w:val="Overskrift3"/>
    <w:uiPriority w:val="9"/>
    <w:rsid w:val="008165F4"/>
    <w:rPr>
      <w:rFonts w:ascii="Cambria" w:eastAsia="Times New Roman" w:hAnsi="Cambria" w:cs="Times New Roman"/>
      <w:b/>
      <w:bCs/>
      <w:color w:val="4F81BD"/>
    </w:rPr>
  </w:style>
  <w:style w:type="character" w:customStyle="1" w:styleId="Overskrift3Tegn1">
    <w:name w:val="Overskrift 3 Tegn1"/>
    <w:basedOn w:val="Standardskriftforavsnitt"/>
    <w:uiPriority w:val="1"/>
    <w:semiHidden/>
    <w:rsid w:val="008165F4"/>
    <w:rPr>
      <w:rFonts w:asciiTheme="majorHAnsi" w:eastAsiaTheme="majorEastAsia" w:hAnsiTheme="majorHAnsi" w:cstheme="majorBidi"/>
      <w:b/>
      <w:bCs/>
      <w:color w:val="4F81BD" w:themeColor="accent1"/>
      <w:sz w:val="18"/>
    </w:rPr>
  </w:style>
  <w:style w:type="paragraph" w:styleId="Ingenmellomrom">
    <w:name w:val="No Spacing"/>
    <w:link w:val="IngenmellomromTegn"/>
    <w:uiPriority w:val="1"/>
    <w:qFormat/>
    <w:rsid w:val="005C0CA9"/>
    <w:pPr>
      <w:spacing w:after="0" w:line="240" w:lineRule="auto"/>
    </w:pPr>
    <w:rPr>
      <w:rFonts w:eastAsiaTheme="minorEastAsia"/>
      <w:lang w:val="nb-NO" w:eastAsia="nb-NO"/>
    </w:rPr>
  </w:style>
  <w:style w:type="character" w:customStyle="1" w:styleId="IngenmellomromTegn">
    <w:name w:val="Ingen mellomrom Tegn"/>
    <w:basedOn w:val="Standardskriftforavsnitt"/>
    <w:link w:val="Ingenmellomrom"/>
    <w:uiPriority w:val="1"/>
    <w:rsid w:val="005C0CA9"/>
    <w:rPr>
      <w:rFonts w:eastAsiaTheme="minorEastAsia"/>
      <w:lang w:val="nb-NO" w:eastAsia="nb-NO"/>
    </w:rPr>
  </w:style>
  <w:style w:type="table" w:styleId="Tabellrutenett">
    <w:name w:val="Table Grid"/>
    <w:basedOn w:val="Vanligtabell"/>
    <w:uiPriority w:val="59"/>
    <w:rsid w:val="00B54EC9"/>
    <w:pPr>
      <w:spacing w:after="0" w:line="240" w:lineRule="auto"/>
    </w:pPr>
    <w:rPr>
      <w:rFonts w:eastAsia="Times New Roman"/>
      <w:lang w:val="nb-NO" w:eastAsia="nb-NO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Merknadsreferanse">
    <w:name w:val="annotation reference"/>
    <w:basedOn w:val="Standardskriftforavsnitt"/>
    <w:uiPriority w:val="99"/>
    <w:semiHidden/>
    <w:unhideWhenUsed/>
    <w:rsid w:val="00C76838"/>
    <w:rPr>
      <w:sz w:val="16"/>
      <w:szCs w:val="16"/>
    </w:rPr>
  </w:style>
  <w:style w:type="paragraph" w:styleId="Merknadstekst">
    <w:name w:val="annotation text"/>
    <w:basedOn w:val="Normal"/>
    <w:link w:val="MerknadstekstTegn"/>
    <w:uiPriority w:val="99"/>
    <w:unhideWhenUsed/>
    <w:rsid w:val="00C76838"/>
    <w:rPr>
      <w:sz w:val="20"/>
      <w:szCs w:val="20"/>
    </w:rPr>
  </w:style>
  <w:style w:type="character" w:customStyle="1" w:styleId="MerknadstekstTegn">
    <w:name w:val="Merknadstekst Tegn"/>
    <w:basedOn w:val="Standardskriftforavsnitt"/>
    <w:link w:val="Merknadstekst"/>
    <w:uiPriority w:val="99"/>
    <w:rsid w:val="00C76838"/>
    <w:rPr>
      <w:sz w:val="20"/>
      <w:szCs w:val="20"/>
    </w:rPr>
  </w:style>
  <w:style w:type="paragraph" w:styleId="Kommentaremne">
    <w:name w:val="annotation subject"/>
    <w:basedOn w:val="Merknadstekst"/>
    <w:next w:val="Merknadstekst"/>
    <w:link w:val="KommentaremneTegn"/>
    <w:uiPriority w:val="99"/>
    <w:semiHidden/>
    <w:unhideWhenUsed/>
    <w:rsid w:val="00C76838"/>
    <w:rPr>
      <w:b/>
      <w:bCs/>
    </w:rPr>
  </w:style>
  <w:style w:type="character" w:customStyle="1" w:styleId="KommentaremneTegn">
    <w:name w:val="Kommentaremne Tegn"/>
    <w:basedOn w:val="MerknadstekstTegn"/>
    <w:link w:val="Kommentaremne"/>
    <w:uiPriority w:val="99"/>
    <w:semiHidden/>
    <w:rsid w:val="00C76838"/>
    <w:rPr>
      <w:b/>
      <w:bCs/>
      <w:sz w:val="20"/>
      <w:szCs w:val="20"/>
    </w:rPr>
  </w:style>
  <w:style w:type="table" w:styleId="Rutenettabell2uthevingsfarge1">
    <w:name w:val="Grid Table 2 Accent 1"/>
    <w:basedOn w:val="Vanligtabell"/>
    <w:uiPriority w:val="47"/>
    <w:rsid w:val="00BB6C5C"/>
    <w:pPr>
      <w:spacing w:after="0" w:line="240" w:lineRule="auto"/>
    </w:pPr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character" w:customStyle="1" w:styleId="Overskrift1Tegn">
    <w:name w:val="Overskrift 1 Tegn"/>
    <w:basedOn w:val="Standardskriftforavsnitt"/>
    <w:link w:val="Overskrift1"/>
    <w:uiPriority w:val="1"/>
    <w:rsid w:val="00BB6C5C"/>
    <w:rPr>
      <w:rFonts w:asciiTheme="majorHAnsi" w:eastAsiaTheme="majorEastAsia" w:hAnsiTheme="majorHAnsi" w:cstheme="majorBidi"/>
      <w:color w:val="365F91" w:themeColor="accent1" w:themeShade="BF"/>
      <w:sz w:val="32"/>
      <w:szCs w:val="32"/>
    </w:rPr>
  </w:style>
  <w:style w:type="character" w:customStyle="1" w:styleId="k-note-fotnote">
    <w:name w:val="k-note-fotnote"/>
    <w:basedOn w:val="Standardskriftforavsnitt"/>
    <w:rsid w:val="007C46F2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98646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2989982">
          <w:marLeft w:val="547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62290613">
          <w:marLeft w:val="547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6144834">
          <w:marLeft w:val="547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6629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515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4967277">
          <w:marLeft w:val="446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2182359">
          <w:marLeft w:val="446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6068291">
          <w:marLeft w:val="446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8895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132288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42808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10721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1397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6048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844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4418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67876597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74330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968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3567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6787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470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1546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719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810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23214485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15299695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4795064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0581415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33560539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5735977">
          <w:marLeft w:val="1267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269379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32512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0436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099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45908990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5234793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5147912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9262500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6837654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768637">
          <w:marLeft w:val="547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51942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70750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24119027">
          <w:marLeft w:val="274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4035303">
          <w:marLeft w:val="274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613028">
          <w:marLeft w:val="274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0280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3462680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9374992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9083613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74465884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80396388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4720890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11451084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73276968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79474212">
          <w:marLeft w:val="547"/>
          <w:marRight w:val="0"/>
          <w:marTop w:val="72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36271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9399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605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5936630">
          <w:marLeft w:val="274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11738011">
          <w:marLeft w:val="274"/>
          <w:marRight w:val="0"/>
          <w:marTop w:val="86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3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607883CB2344F229B05618654D513D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69B15B8-D88B-4D75-9ECE-EC822CC83A0B}"/>
      </w:docPartPr>
      <w:docPartBody>
        <w:p w:rsidR="00B82873" w:rsidRDefault="00D6456F" w:rsidP="00D6456F">
          <w:pPr>
            <w:pStyle w:val="0607883CB2344F229B05618654D513D7"/>
          </w:pPr>
          <w:r>
            <w:t>[Skriv inn navnet på forfatteren]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5A1F5C"/>
    <w:rsid w:val="000247CF"/>
    <w:rsid w:val="000D3FC0"/>
    <w:rsid w:val="001B2D3C"/>
    <w:rsid w:val="002A79CB"/>
    <w:rsid w:val="005A1F5C"/>
    <w:rsid w:val="005A78E4"/>
    <w:rsid w:val="0070344B"/>
    <w:rsid w:val="00862B65"/>
    <w:rsid w:val="00904B26"/>
    <w:rsid w:val="00B82873"/>
    <w:rsid w:val="00C158A4"/>
    <w:rsid w:val="00C26918"/>
    <w:rsid w:val="00D11FE2"/>
    <w:rsid w:val="00D35852"/>
    <w:rsid w:val="00D6456F"/>
    <w:rsid w:val="00D7312D"/>
    <w:rsid w:val="00E54DB7"/>
    <w:rsid w:val="00F2643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b-NO" w:eastAsia="nb-NO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paragraph" w:customStyle="1" w:styleId="0607883CB2344F229B05618654D513D7">
    <w:name w:val="0607883CB2344F229B05618654D513D7"/>
    <w:rsid w:val="00D6456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f507bc7-0d25-47de-bd4c-4842129a343e">
      <Terms xmlns="http://schemas.microsoft.com/office/infopath/2007/PartnerControls"/>
    </lcf76f155ced4ddcb4097134ff3c332f>
    <SharedWithUsers xmlns="84ba0412-49d3-40c4-9907-981da93f2474">
      <UserInfo>
        <DisplayName/>
        <AccountId xsi:nil="true"/>
        <AccountType/>
      </UserInfo>
    </SharedWithUsers>
    <ArchivedTo xmlns="ff507bc7-0d25-47de-bd4c-4842129a343e">
      <Url xsi:nil="true"/>
      <Description xsi:nil="true"/>
    </ArchivedTo>
    <ArchivedBy xmlns="ff507bc7-0d25-47de-bd4c-4842129a343e" xsi:nil="true"/>
    <Archived xmlns="ff507bc7-0d25-47de-bd4c-4842129a34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CB476D74F364F4387AD677AD21CC2E0" ma:contentTypeVersion="16" ma:contentTypeDescription="Opprett et nytt dokument." ma:contentTypeScope="" ma:versionID="df48bbdfaa187773999c22ce080cc996">
  <xsd:schema xmlns:xsd="http://www.w3.org/2001/XMLSchema" xmlns:xs="http://www.w3.org/2001/XMLSchema" xmlns:p="http://schemas.microsoft.com/office/2006/metadata/properties" xmlns:ns2="ff507bc7-0d25-47de-bd4c-4842129a343e" xmlns:ns3="84ba0412-49d3-40c4-9907-981da93f2474" targetNamespace="http://schemas.microsoft.com/office/2006/metadata/properties" ma:root="true" ma:fieldsID="cb48446759ccbaaf6d6ac493d15070be" ns2:_="" ns3:_="">
    <xsd:import namespace="ff507bc7-0d25-47de-bd4c-4842129a343e"/>
    <xsd:import namespace="84ba0412-49d3-40c4-9907-981da93f24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Archived" minOccurs="0"/>
                <xsd:element ref="ns2:ArchivedBy" minOccurs="0"/>
                <xsd:element ref="ns2:ArchivedTo" minOccurs="0"/>
                <xsd:element ref="ns2:MediaServiceDateTaken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f507bc7-0d25-47de-bd4c-4842129a34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Bildemerkelapper" ma:readOnly="false" ma:fieldId="{5cf76f15-5ced-4ddc-b409-7134ff3c332f}" ma:taxonomyMulti="true" ma:sspId="36a61b50-ac2f-48d5-8ac7-e75171fb658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Archived" ma:index="19" nillable="true" ma:displayName="Arkivert" ma:internalName="Archived">
      <xsd:simpleType>
        <xsd:restriction base="dms:DateTime"/>
      </xsd:simpleType>
    </xsd:element>
    <xsd:element name="ArchivedBy" ma:index="20" nillable="true" ma:displayName="Arkivert av" ma:internalName="ArchivedBy">
      <xsd:simpleType>
        <xsd:restriction base="dms:Text"/>
      </xsd:simpleType>
    </xsd:element>
    <xsd:element name="ArchivedTo" ma:index="21" nillable="true" ma:displayName="Arkivert til" ma:internalName="ArchivedTo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ba0412-49d3-40c4-9907-981da93f2474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B05F4D97-ADC8-40B7-A82E-7BAB47207009}">
  <ds:schemaRefs>
    <ds:schemaRef ds:uri="http://schemas.microsoft.com/office/2006/metadata/properties"/>
    <ds:schemaRef ds:uri="http://schemas.microsoft.com/office/infopath/2007/PartnerControls"/>
    <ds:schemaRef ds:uri="ff507bc7-0d25-47de-bd4c-4842129a343e"/>
    <ds:schemaRef ds:uri="84ba0412-49d3-40c4-9907-981da93f2474"/>
  </ds:schemaRefs>
</ds:datastoreItem>
</file>

<file path=customXml/itemProps3.xml><?xml version="1.0" encoding="utf-8"?>
<ds:datastoreItem xmlns:ds="http://schemas.openxmlformats.org/officeDocument/2006/customXml" ds:itemID="{43DFD1F6-3C74-43D7-959F-5CFB581869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f507bc7-0d25-47de-bd4c-4842129a343e"/>
    <ds:schemaRef ds:uri="84ba0412-49d3-40c4-9907-981da93f24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545C921-1513-4FF4-B410-291005DA389F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F8D5F241-AE5C-45F6-BFFF-D5DA7617B9C7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0c3ffc1c-ef00-4620-9c2f-7d9c1597774b}" enabled="1" method="Standard" siteId="{bdcbe535-f3cf-49f5-8a6a-fb6d98dc783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323</Words>
  <Characters>1714</Characters>
  <Application>Microsoft Office Word</Application>
  <DocSecurity>0</DocSecurity>
  <Lines>14</Lines>
  <Paragraphs>4</Paragraphs>
  <ScaleCrop>false</ScaleCrop>
  <LinksUpToDate>false</LinksUpToDate>
  <CharactersWithSpaces>2033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2026-09-17T08:20:00Z</dcterms:created>
  <dcterms:modified xsi:type="dcterms:W3CDTF">2026-09-23T09:15:00Z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0x010100FCB476D74F364F4387AD677AD21CC2E0</vt:lpwstr>
  </property>
  <property fmtid="{D5CDD505-2E9C-101B-9397-08002B2CF9AE}" pid="3" name="MediaServiceImageTags">
    <vt:lpwstr/>
  </property>
  <property fmtid="{D5CDD505-2E9C-101B-9397-08002B2CF9AE}" pid="4" name="ClassificationContentMarkingFooterShapeIds">
    <vt:lpwstr>2,3,4</vt:lpwstr>
  </property>
  <property fmtid="{D5CDD505-2E9C-101B-9397-08002B2CF9AE}" pid="5" name="ClassificationContentMarkingFooterFontProps">
    <vt:lpwstr>#000000,10,Calibri</vt:lpwstr>
  </property>
  <property fmtid="{D5CDD505-2E9C-101B-9397-08002B2CF9AE}" pid="6" name="ClassificationContentMarkingFooterText">
    <vt:lpwstr>Følsomhet Intern (gul)</vt:lpwstr>
  </property>
  <property fmtid="{D5CDD505-2E9C-101B-9397-08002B2CF9AE}" pid="7" name="MSIP_Label_0c3ffc1c-ef00-4620-9c2f-7d9c1597774b_Enabled">
    <vt:lpwstr>true</vt:lpwstr>
  </property>
  <property fmtid="{D5CDD505-2E9C-101B-9397-08002B2CF9AE}" pid="8" name="MSIP_Label_0c3ffc1c-ef00-4620-9c2f-7d9c1597774b_SetDate">
    <vt:lpwstr>2023-09-06T10:04:17Z</vt:lpwstr>
  </property>
  <property fmtid="{D5CDD505-2E9C-101B-9397-08002B2CF9AE}" pid="9" name="MSIP_Label_0c3ffc1c-ef00-4620-9c2f-7d9c1597774b_Method">
    <vt:lpwstr>Standard</vt:lpwstr>
  </property>
  <property fmtid="{D5CDD505-2E9C-101B-9397-08002B2CF9AE}" pid="10" name="MSIP_Label_0c3ffc1c-ef00-4620-9c2f-7d9c1597774b_Name">
    <vt:lpwstr>Intern</vt:lpwstr>
  </property>
  <property fmtid="{D5CDD505-2E9C-101B-9397-08002B2CF9AE}" pid="11" name="MSIP_Label_0c3ffc1c-ef00-4620-9c2f-7d9c1597774b_SiteId">
    <vt:lpwstr>bdcbe535-f3cf-49f5-8a6a-fb6d98dc7837</vt:lpwstr>
  </property>
  <property fmtid="{D5CDD505-2E9C-101B-9397-08002B2CF9AE}" pid="12" name="MSIP_Label_0c3ffc1c-ef00-4620-9c2f-7d9c1597774b_ActionId">
    <vt:lpwstr>59f9c559-c9ae-440b-970e-374d0f1ccf54</vt:lpwstr>
  </property>
  <property fmtid="{D5CDD505-2E9C-101B-9397-08002B2CF9AE}" pid="13" name="MSIP_Label_0c3ffc1c-ef00-4620-9c2f-7d9c1597774b_ContentBits">
    <vt:lpwstr>2</vt:lpwstr>
  </property>
  <property fmtid="{D5CDD505-2E9C-101B-9397-08002B2CF9AE}" pid="14" name="Order">
    <vt:r8>13500</vt:r8>
  </property>
  <property fmtid="{D5CDD505-2E9C-101B-9397-08002B2CF9AE}" pid="15" name="xd_Signature">
    <vt:bool>false</vt:bool>
  </property>
  <property fmtid="{D5CDD505-2E9C-101B-9397-08002B2CF9AE}" pid="16" name="xd_ProgID">
    <vt:lpwstr/>
  </property>
  <property fmtid="{D5CDD505-2E9C-101B-9397-08002B2CF9AE}" pid="17" name="ComplianceAssetId">
    <vt:lpwstr/>
  </property>
  <property fmtid="{D5CDD505-2E9C-101B-9397-08002B2CF9AE}" pid="18" name="TemplateUrl">
    <vt:lpwstr/>
  </property>
  <property fmtid="{D5CDD505-2E9C-101B-9397-08002B2CF9AE}" pid="19" name="_ExtendedDescription">
    <vt:lpwstr/>
  </property>
  <property fmtid="{D5CDD505-2E9C-101B-9397-08002B2CF9AE}" pid="20" name="TriggerFlowInfo">
    <vt:lpwstr/>
  </property>
  <property fmtid="{D5CDD505-2E9C-101B-9397-08002B2CF9AE}" pid="21" name="ArchivedTo">
    <vt:lpwstr>, </vt:lpwstr>
  </property>
</Properties>
</file>